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05" r:id="rId2"/>
    <p:sldMasterId id="2147483703" r:id="rId3"/>
  </p:sldMasterIdLst>
  <p:notesMasterIdLst>
    <p:notesMasterId r:id="rId8"/>
  </p:notesMasterIdLst>
  <p:sldIdLst>
    <p:sldId id="277" r:id="rId4"/>
    <p:sldId id="278" r:id="rId5"/>
    <p:sldId id="276" r:id="rId6"/>
    <p:sldId id="285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1504"/>
    <a:srgbClr val="121F42"/>
    <a:srgbClr val="00237A"/>
    <a:srgbClr val="00ACB0"/>
    <a:srgbClr val="EA005C"/>
    <a:srgbClr val="0075D1"/>
    <a:srgbClr val="DFA400"/>
    <a:srgbClr val="00696A"/>
    <a:srgbClr val="E6E6E6"/>
    <a:srgbClr val="8F0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8" y="552"/>
      </p:cViewPr>
      <p:guideLst>
        <p:guide orient="horz" pos="234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44C8F-A23F-4C56-AEEA-4B587DC5217D}" type="datetimeFigureOut">
              <a:rPr kumimoji="1" lang="ja-JP" altLang="en-US" smtClean="0"/>
              <a:t>2020/12/13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B05BF-4D6C-47C3-A862-A07BF56C0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637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image" Target="../media/image15.png"/><Relationship Id="rId21" Type="http://schemas.openxmlformats.org/officeDocument/2006/relationships/image" Target="../media/image25.png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17" Type="http://schemas.openxmlformats.org/officeDocument/2006/relationships/image" Target="../media/image10.png"/><Relationship Id="rId2" Type="http://schemas.openxmlformats.org/officeDocument/2006/relationships/image" Target="../media/image14.jpeg"/><Relationship Id="rId16" Type="http://schemas.openxmlformats.org/officeDocument/2006/relationships/image" Target="../media/image9.pn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8.png"/><Relationship Id="rId23" Type="http://schemas.openxmlformats.org/officeDocument/2006/relationships/image" Target="../media/image27.png"/><Relationship Id="rId10" Type="http://schemas.openxmlformats.org/officeDocument/2006/relationships/image" Target="../media/image20.png"/><Relationship Id="rId19" Type="http://schemas.openxmlformats.org/officeDocument/2006/relationships/image" Target="../media/image23.png"/><Relationship Id="rId4" Type="http://schemas.microsoft.com/office/2007/relationships/hdphoto" Target="../media/hdphoto4.wdp"/><Relationship Id="rId9" Type="http://schemas.openxmlformats.org/officeDocument/2006/relationships/image" Target="../media/image19.png"/><Relationship Id="rId14" Type="http://schemas.openxmlformats.org/officeDocument/2006/relationships/image" Target="../media/image7.png"/><Relationship Id="rId22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microsoft.com/office/2007/relationships/hdphoto" Target="../media/hdphoto6.wdp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8.png"/><Relationship Id="rId16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597B8A6-A7E4-40E7-9C2D-C26E2E11A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20201208 134453912 iOS 300x225 - サンタ　トナカイ　そり②　©Ateklier Funipo">
            <a:extLst>
              <a:ext uri="{FF2B5EF4-FFF2-40B4-BE49-F238E27FC236}">
                <a16:creationId xmlns:a16="http://schemas.microsoft.com/office/drawing/2014/main" id="{9FD46A00-C16B-418D-B550-599DC29B17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482">
            <a:off x="117180" y="-148421"/>
            <a:ext cx="4181263" cy="3135947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D70518E-DA26-47C8-A450-6B2757EF94C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67" b="85190" l="32286" r="73667">
                        <a14:foregroundMark x1="32333" y1="55476" x2="32333" y2="55476"/>
                        <a14:foregroundMark x1="32429" y1="55810" x2="32429" y2="55810"/>
                        <a14:foregroundMark x1="73714" y1="57143" x2="73714" y2="57143"/>
                        <a14:foregroundMark x1="44476" y1="69952" x2="50667" y2="69952"/>
                        <a14:foregroundMark x1="50667" y1="69952" x2="55619" y2="72000"/>
                        <a14:foregroundMark x1="55619" y1="72000" x2="55762" y2="78143"/>
                        <a14:foregroundMark x1="55762" y1="78143" x2="54667" y2="79857"/>
                        <a14:foregroundMark x1="46714" y1="85095" x2="52429" y2="84762"/>
                        <a14:foregroundMark x1="52429" y1="84762" x2="58286" y2="85190"/>
                        <a14:backgroundMark x1="48952" y1="13714" x2="54238" y2="13143"/>
                        <a14:backgroundMark x1="54238" y1="13143" x2="54286" y2="1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49" t="13716" r="24802" b="24673"/>
          <a:stretch/>
        </p:blipFill>
        <p:spPr bwMode="auto">
          <a:xfrm>
            <a:off x="5689434" y="704850"/>
            <a:ext cx="5167410" cy="615315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20201209 130942713 iOS 300x300 - 星　スター　©Atelier Funipo">
            <a:extLst>
              <a:ext uri="{FF2B5EF4-FFF2-40B4-BE49-F238E27FC236}">
                <a16:creationId xmlns:a16="http://schemas.microsoft.com/office/drawing/2014/main" id="{5A24233C-9988-4638-BDCD-8FDA5809112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r="2162" b="6191"/>
          <a:stretch/>
        </p:blipFill>
        <p:spPr bwMode="auto">
          <a:xfrm rot="428227">
            <a:off x="7757772" y="8954"/>
            <a:ext cx="863150" cy="792928"/>
          </a:xfrm>
          <a:prstGeom prst="rect">
            <a:avLst/>
          </a:prstGeom>
          <a:noFill/>
          <a:effectLst>
            <a:glow rad="1397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20201209 130942713 iOS 300x300 - 星　スター　©Atelier Funipo">
            <a:extLst>
              <a:ext uri="{FF2B5EF4-FFF2-40B4-BE49-F238E27FC236}">
                <a16:creationId xmlns:a16="http://schemas.microsoft.com/office/drawing/2014/main" id="{6A1286BB-0107-4940-A1D9-56D5C716216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31" r="2162" b="6191"/>
          <a:stretch/>
        </p:blipFill>
        <p:spPr bwMode="auto">
          <a:xfrm rot="428227">
            <a:off x="7737503" y="0"/>
            <a:ext cx="929856" cy="85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D035687-F0F3-46A7-81F0-B14336F7F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11519" r="16088" b="6113"/>
          <a:stretch/>
        </p:blipFill>
        <p:spPr>
          <a:xfrm flipH="1">
            <a:off x="4380541" y="2228259"/>
            <a:ext cx="1900342" cy="23104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0A654C7-9FFA-4E9C-A88A-58F66D0F5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6" t="7067" r="26416" b="6360"/>
          <a:stretch/>
        </p:blipFill>
        <p:spPr>
          <a:xfrm>
            <a:off x="10499968" y="2145886"/>
            <a:ext cx="1331462" cy="255766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B682646-1548-4B40-AACA-1C829A143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8638" r="26811" b="5979"/>
          <a:stretch/>
        </p:blipFill>
        <p:spPr>
          <a:xfrm>
            <a:off x="5194666" y="4522998"/>
            <a:ext cx="1331462" cy="246842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0CD969E-7905-490C-AD15-D30521411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5888" r="26326" b="9025"/>
          <a:stretch/>
        </p:blipFill>
        <p:spPr>
          <a:xfrm>
            <a:off x="5516385" y="141647"/>
            <a:ext cx="1208616" cy="217760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38E6F87-AC8D-4B77-A013-EA8D1DC33D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5945" r="27750" b="9723"/>
          <a:stretch/>
        </p:blipFill>
        <p:spPr>
          <a:xfrm>
            <a:off x="10239132" y="4601963"/>
            <a:ext cx="1235423" cy="231049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F6472E6-C0F8-4B6B-A2F6-01A25C79C9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5" t="7189" r="26438" b="10277"/>
          <a:stretch/>
        </p:blipFill>
        <p:spPr>
          <a:xfrm>
            <a:off x="9724314" y="141647"/>
            <a:ext cx="1331463" cy="2407446"/>
          </a:xfrm>
          <a:prstGeom prst="rect">
            <a:avLst/>
          </a:prstGeom>
        </p:spPr>
      </p:pic>
      <p:pic>
        <p:nvPicPr>
          <p:cNvPr id="24" name="Picture 2" descr="木, 木製の箱, 構造, 背景, テクスチャ">
            <a:extLst>
              <a:ext uri="{FF2B5EF4-FFF2-40B4-BE49-F238E27FC236}">
                <a16:creationId xmlns:a16="http://schemas.microsoft.com/office/drawing/2014/main" id="{8E428C41-A7AF-4378-942F-DE9FEFA7284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92000" y="0"/>
            <a:ext cx="49131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C21512-F7DD-4E17-A6FF-C5F06C718B96}"/>
              </a:ext>
            </a:extLst>
          </p:cNvPr>
          <p:cNvSpPr txBox="1"/>
          <p:nvPr userDrawn="1"/>
        </p:nvSpPr>
        <p:spPr>
          <a:xfrm>
            <a:off x="12294211" y="221416"/>
            <a:ext cx="4907113" cy="2156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7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星とボールは</a:t>
            </a:r>
            <a:r>
              <a:rPr kumimoji="1" lang="en-US" altLang="ja-JP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2</a:t>
            </a: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つの部品からなっています。</a:t>
            </a:r>
          </a:p>
          <a:p>
            <a:pPr>
              <a:lnSpc>
                <a:spcPts val="27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マウスで複数選択してドラッグしてツリーに</a:t>
            </a:r>
            <a:b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貼り付けてください。</a:t>
            </a:r>
            <a:b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アニメーションが最初から設定されています。</a:t>
            </a:r>
            <a:b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グループ化はしないでください。</a:t>
            </a:r>
          </a:p>
          <a:p>
            <a:pPr>
              <a:lnSpc>
                <a:spcPts val="2700"/>
              </a:lnSpc>
            </a:pPr>
            <a:endParaRPr kumimoji="1" lang="ja-JP" altLang="en-US" sz="20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8D9288A-0ED7-429B-9318-47A92E34BA05}"/>
              </a:ext>
            </a:extLst>
          </p:cNvPr>
          <p:cNvSpPr txBox="1"/>
          <p:nvPr userDrawn="1"/>
        </p:nvSpPr>
        <p:spPr>
          <a:xfrm>
            <a:off x="12366783" y="4781679"/>
            <a:ext cx="4447051" cy="771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7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自由に大きさを変えたり、数をふやしたり</a:t>
            </a:r>
            <a:b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してください。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4D1F44D-F136-494E-B839-0AE0E20630D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02211" y="4906758"/>
            <a:ext cx="557222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44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E9BB044-8A13-4210-A3F5-0339B32C41CA}"/>
              </a:ext>
            </a:extLst>
          </p:cNvPr>
          <p:cNvGrpSpPr/>
          <p:nvPr userDrawn="1"/>
        </p:nvGrpSpPr>
        <p:grpSpPr>
          <a:xfrm>
            <a:off x="563" y="0"/>
            <a:ext cx="12190873" cy="6858000"/>
            <a:chOff x="563" y="0"/>
            <a:chExt cx="12190873" cy="6858000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984CE6B0-CC59-4DDB-BD1E-B59ACA7A61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" y="0"/>
              <a:ext cx="12190873" cy="685800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59274C5-A3DE-4C4A-B7B7-CD8B73AD25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8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247" y="278297"/>
              <a:ext cx="11608903" cy="6329238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6C3F13FA-2BF0-4581-9557-1946EADE91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6691494" y="300488"/>
            <a:ext cx="2688975" cy="1064635"/>
          </a:xfrm>
          <a:prstGeom prst="rect">
            <a:avLst/>
          </a:prstGeom>
        </p:spPr>
      </p:pic>
      <p:pic>
        <p:nvPicPr>
          <p:cNvPr id="8" name="Picture 2" descr="「heart illust 手書き風」の画像検索結果">
            <a:extLst>
              <a:ext uri="{FF2B5EF4-FFF2-40B4-BE49-F238E27FC236}">
                <a16:creationId xmlns:a16="http://schemas.microsoft.com/office/drawing/2014/main" id="{9C081907-A0A2-49F5-8EF1-829252E308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80" y="474367"/>
            <a:ext cx="460620" cy="6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1A3342A-177B-4557-8622-5B1AFBF48C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036" y="334249"/>
            <a:ext cx="2163337" cy="919274"/>
          </a:xfrm>
          <a:prstGeom prst="rect">
            <a:avLst/>
          </a:prstGeom>
        </p:spPr>
      </p:pic>
      <p:pic>
        <p:nvPicPr>
          <p:cNvPr id="11" name="Picture 2" descr="ãmicrosoft innovative educator expertãã®ç»åæ¤ç´¢çµæ">
            <a:extLst>
              <a:ext uri="{FF2B5EF4-FFF2-40B4-BE49-F238E27FC236}">
                <a16:creationId xmlns:a16="http://schemas.microsoft.com/office/drawing/2014/main" id="{C88527F2-0475-456B-AA15-C4C4EA8A07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16" y="5281216"/>
            <a:ext cx="719413" cy="82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B250FEA-7BF5-4721-AC8F-CB2D0A858D44}"/>
              </a:ext>
            </a:extLst>
          </p:cNvPr>
          <p:cNvSpPr/>
          <p:nvPr userDrawn="1"/>
        </p:nvSpPr>
        <p:spPr>
          <a:xfrm>
            <a:off x="8383488" y="6058675"/>
            <a:ext cx="336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Microsoft Innovative Educator Expert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D227F86-3DE4-4DAE-8822-06189665ABC2}"/>
              </a:ext>
            </a:extLst>
          </p:cNvPr>
          <p:cNvSpPr txBox="1"/>
          <p:nvPr userDrawn="1"/>
        </p:nvSpPr>
        <p:spPr>
          <a:xfrm>
            <a:off x="8901927" y="6307070"/>
            <a:ext cx="2872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マイクロソフト認定 教育イノベーター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FDC1A38-6EA3-4236-AB30-0DD611EF0B4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769755" y="420198"/>
            <a:ext cx="894267" cy="7412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7A6F9D6-969C-464E-AD2E-81503A345B3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245752" y="216090"/>
            <a:ext cx="2688975" cy="855950"/>
          </a:xfrm>
          <a:prstGeom prst="rect">
            <a:avLst/>
          </a:prstGeom>
        </p:spPr>
      </p:pic>
      <p:pic>
        <p:nvPicPr>
          <p:cNvPr id="23" name="図 22" descr="ブラック, 記号, 停止, ホワイト が含まれている画像&#10;&#10;自動的に生成された説明">
            <a:extLst>
              <a:ext uri="{FF2B5EF4-FFF2-40B4-BE49-F238E27FC236}">
                <a16:creationId xmlns:a16="http://schemas.microsoft.com/office/drawing/2014/main" id="{B8F68EEC-693B-4902-B6B7-F552513063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0969">
            <a:off x="609972" y="462522"/>
            <a:ext cx="1405183" cy="155651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D130076-CA5A-4CA3-ABD2-D0AB74423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11519" r="16088" b="6113"/>
          <a:stretch/>
        </p:blipFill>
        <p:spPr>
          <a:xfrm rot="21294861" flipH="1">
            <a:off x="4104662" y="4009997"/>
            <a:ext cx="2022895" cy="245949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BC7C8F7-4CDA-41D7-A9D3-A7E75CA19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6" t="7067" r="26416" b="6360"/>
          <a:stretch/>
        </p:blipFill>
        <p:spPr>
          <a:xfrm rot="21369913">
            <a:off x="7327192" y="3822321"/>
            <a:ext cx="1417578" cy="272308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57E7FC4-6C82-4FE7-83C6-5D28462F3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8638" r="26811" b="5979"/>
          <a:stretch/>
        </p:blipFill>
        <p:spPr>
          <a:xfrm rot="21415648">
            <a:off x="310387" y="3853383"/>
            <a:ext cx="1485585" cy="275415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1777F71-3575-4EC4-B8B4-62A7BF3F0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5888" r="26326" b="9025"/>
          <a:stretch/>
        </p:blipFill>
        <p:spPr>
          <a:xfrm rot="188829">
            <a:off x="2948008" y="3902066"/>
            <a:ext cx="1436445" cy="258808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AD7DF3E-544D-4610-B360-9A221264E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5945" r="27750" b="9723"/>
          <a:stretch/>
        </p:blipFill>
        <p:spPr>
          <a:xfrm>
            <a:off x="5990189" y="4240931"/>
            <a:ext cx="1235423" cy="231049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E2F8089-EC2F-4528-ACF1-E2DB3B5FA1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5" t="7189" r="26438" b="10277"/>
          <a:stretch/>
        </p:blipFill>
        <p:spPr>
          <a:xfrm rot="160256">
            <a:off x="8672075" y="3629214"/>
            <a:ext cx="1416787" cy="2561723"/>
          </a:xfrm>
          <a:prstGeom prst="rect">
            <a:avLst/>
          </a:prstGeom>
        </p:spPr>
      </p:pic>
      <p:pic>
        <p:nvPicPr>
          <p:cNvPr id="1026" name="Picture 2" descr="20201208 143600383 iOS 300x300 - 雪だるま⑤　©Ateklier Funipo">
            <a:extLst>
              <a:ext uri="{FF2B5EF4-FFF2-40B4-BE49-F238E27FC236}">
                <a16:creationId xmlns:a16="http://schemas.microsoft.com/office/drawing/2014/main" id="{C258C6F1-3D63-4AFB-9571-A26F8F0658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421">
            <a:off x="1179870" y="4234911"/>
            <a:ext cx="2310494" cy="231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201205 121816705 iOS 300x300 - サンタさん　クレヨンタッチ　©Atelier Funipo">
            <a:extLst>
              <a:ext uri="{FF2B5EF4-FFF2-40B4-BE49-F238E27FC236}">
                <a16:creationId xmlns:a16="http://schemas.microsoft.com/office/drawing/2014/main" id="{D07A00D3-836E-47DB-A7BB-0772C383C2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889">
            <a:off x="9386620" y="2885839"/>
            <a:ext cx="2548107" cy="25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7495885-B6FF-45F3-8596-D565BEBF8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2616" t="14495" r="1988" b="24632"/>
          <a:stretch/>
        </p:blipFill>
        <p:spPr>
          <a:xfrm>
            <a:off x="1565965" y="1627533"/>
            <a:ext cx="5125529" cy="742475"/>
          </a:xfrm>
          <a:prstGeom prst="rect">
            <a:avLst/>
          </a:prstGeom>
          <a:effectLst>
            <a:glow rad="63500">
              <a:srgbClr val="FFFF00">
                <a:alpha val="40000"/>
              </a:srgbClr>
            </a:glow>
          </a:effectLst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5D042D9-B3C1-43C8-AE71-63DE34F06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/>
          <a:srcRect l="7012" t="22900" r="6416" b="29819"/>
          <a:stretch/>
        </p:blipFill>
        <p:spPr>
          <a:xfrm>
            <a:off x="1753716" y="2579377"/>
            <a:ext cx="7450575" cy="127591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65C44D9-1BE0-41B0-B247-44EF6262A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l="5907" t="29310" r="7843" b="32878"/>
          <a:stretch/>
        </p:blipFill>
        <p:spPr>
          <a:xfrm rot="21168202">
            <a:off x="8069845" y="1530691"/>
            <a:ext cx="3342326" cy="75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5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背景パターン&#10;&#10;自動的に生成された説明">
            <a:extLst>
              <a:ext uri="{FF2B5EF4-FFF2-40B4-BE49-F238E27FC236}">
                <a16:creationId xmlns:a16="http://schemas.microsoft.com/office/drawing/2014/main" id="{E7245F8E-50F5-45B4-AB2F-D8BB90681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2" name="Picture 383">
            <a:extLst>
              <a:ext uri="{FF2B5EF4-FFF2-40B4-BE49-F238E27FC236}">
                <a16:creationId xmlns:a16="http://schemas.microsoft.com/office/drawing/2014/main" id="{A690A797-F67D-4204-B3F1-6C0F9BE426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3B3838"/>
              </a:clrFrom>
              <a:clrTo>
                <a:srgbClr val="3B383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" y="76201"/>
            <a:ext cx="12192000" cy="6857999"/>
          </a:xfrm>
          <a:prstGeom prst="rect">
            <a:avLst/>
          </a:prstGeom>
        </p:spPr>
      </p:pic>
      <p:pic>
        <p:nvPicPr>
          <p:cNvPr id="23" name="Picture 385">
            <a:extLst>
              <a:ext uri="{FF2B5EF4-FFF2-40B4-BE49-F238E27FC236}">
                <a16:creationId xmlns:a16="http://schemas.microsoft.com/office/drawing/2014/main" id="{3C6A44C0-E31D-4235-B997-9B19A2D4CD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3B3838"/>
              </a:clrFrom>
              <a:clrTo>
                <a:srgbClr val="3B383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6200" y="274362"/>
            <a:ext cx="12192000" cy="6857999"/>
          </a:xfrm>
          <a:prstGeom prst="rect">
            <a:avLst/>
          </a:prstGeom>
        </p:spPr>
      </p:pic>
      <p:sp>
        <p:nvSpPr>
          <p:cNvPr id="24" name="Star: 6 Points 410">
            <a:extLst>
              <a:ext uri="{FF2B5EF4-FFF2-40B4-BE49-F238E27FC236}">
                <a16:creationId xmlns:a16="http://schemas.microsoft.com/office/drawing/2014/main" id="{178F7C29-DF3C-446C-9765-54E72F2936FB}"/>
              </a:ext>
            </a:extLst>
          </p:cNvPr>
          <p:cNvSpPr/>
          <p:nvPr userDrawn="1"/>
        </p:nvSpPr>
        <p:spPr>
          <a:xfrm>
            <a:off x="3792345" y="7211520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6 Points 411">
            <a:extLst>
              <a:ext uri="{FF2B5EF4-FFF2-40B4-BE49-F238E27FC236}">
                <a16:creationId xmlns:a16="http://schemas.microsoft.com/office/drawing/2014/main" id="{F7E9CB87-8960-4272-A5DC-E08306386040}"/>
              </a:ext>
            </a:extLst>
          </p:cNvPr>
          <p:cNvSpPr/>
          <p:nvPr userDrawn="1"/>
        </p:nvSpPr>
        <p:spPr>
          <a:xfrm>
            <a:off x="6051619" y="7028384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6 Points 412">
            <a:extLst>
              <a:ext uri="{FF2B5EF4-FFF2-40B4-BE49-F238E27FC236}">
                <a16:creationId xmlns:a16="http://schemas.microsoft.com/office/drawing/2014/main" id="{2612C54A-E054-4C78-ACDD-2AE52284DC8F}"/>
              </a:ext>
            </a:extLst>
          </p:cNvPr>
          <p:cNvSpPr/>
          <p:nvPr userDrawn="1"/>
        </p:nvSpPr>
        <p:spPr>
          <a:xfrm>
            <a:off x="1874785" y="7112369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6 Points 413">
            <a:extLst>
              <a:ext uri="{FF2B5EF4-FFF2-40B4-BE49-F238E27FC236}">
                <a16:creationId xmlns:a16="http://schemas.microsoft.com/office/drawing/2014/main" id="{E4875A6F-A4B9-4E3E-BDFF-4E6F474AF9E3}"/>
              </a:ext>
            </a:extLst>
          </p:cNvPr>
          <p:cNvSpPr/>
          <p:nvPr userDrawn="1"/>
        </p:nvSpPr>
        <p:spPr>
          <a:xfrm rot="5022675">
            <a:off x="7472437" y="7300629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ar: 6 Points 414">
            <a:extLst>
              <a:ext uri="{FF2B5EF4-FFF2-40B4-BE49-F238E27FC236}">
                <a16:creationId xmlns:a16="http://schemas.microsoft.com/office/drawing/2014/main" id="{73B614E5-0C6A-44E9-8D4A-86D143382169}"/>
              </a:ext>
            </a:extLst>
          </p:cNvPr>
          <p:cNvSpPr/>
          <p:nvPr userDrawn="1"/>
        </p:nvSpPr>
        <p:spPr>
          <a:xfrm>
            <a:off x="9467681" y="7052078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ar: 6 Points 415">
            <a:extLst>
              <a:ext uri="{FF2B5EF4-FFF2-40B4-BE49-F238E27FC236}">
                <a16:creationId xmlns:a16="http://schemas.microsoft.com/office/drawing/2014/main" id="{0204060C-0CC4-407A-8D7F-1011A24C89A5}"/>
              </a:ext>
            </a:extLst>
          </p:cNvPr>
          <p:cNvSpPr/>
          <p:nvPr userDrawn="1"/>
        </p:nvSpPr>
        <p:spPr>
          <a:xfrm>
            <a:off x="5652967" y="7363920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6 Points 416">
            <a:extLst>
              <a:ext uri="{FF2B5EF4-FFF2-40B4-BE49-F238E27FC236}">
                <a16:creationId xmlns:a16="http://schemas.microsoft.com/office/drawing/2014/main" id="{B43B0F2E-7509-443D-82FC-AE961602DB23}"/>
              </a:ext>
            </a:extLst>
          </p:cNvPr>
          <p:cNvSpPr/>
          <p:nvPr userDrawn="1"/>
        </p:nvSpPr>
        <p:spPr>
          <a:xfrm>
            <a:off x="8458897" y="7099886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6 Points 417">
            <a:extLst>
              <a:ext uri="{FF2B5EF4-FFF2-40B4-BE49-F238E27FC236}">
                <a16:creationId xmlns:a16="http://schemas.microsoft.com/office/drawing/2014/main" id="{3698A87B-E367-4A5B-8ABB-A04B4748EADD}"/>
              </a:ext>
            </a:extLst>
          </p:cNvPr>
          <p:cNvSpPr/>
          <p:nvPr userDrawn="1"/>
        </p:nvSpPr>
        <p:spPr>
          <a:xfrm>
            <a:off x="4435231" y="7402974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6 Points 418">
            <a:extLst>
              <a:ext uri="{FF2B5EF4-FFF2-40B4-BE49-F238E27FC236}">
                <a16:creationId xmlns:a16="http://schemas.microsoft.com/office/drawing/2014/main" id="{CD5FCBC9-84A9-4798-B03E-370B76D33197}"/>
              </a:ext>
            </a:extLst>
          </p:cNvPr>
          <p:cNvSpPr/>
          <p:nvPr userDrawn="1"/>
        </p:nvSpPr>
        <p:spPr>
          <a:xfrm rot="5022675">
            <a:off x="9890094" y="7357302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6 Points 419">
            <a:extLst>
              <a:ext uri="{FF2B5EF4-FFF2-40B4-BE49-F238E27FC236}">
                <a16:creationId xmlns:a16="http://schemas.microsoft.com/office/drawing/2014/main" id="{636D77B6-727F-4D46-8012-B75B4D951C49}"/>
              </a:ext>
            </a:extLst>
          </p:cNvPr>
          <p:cNvSpPr/>
          <p:nvPr userDrawn="1"/>
        </p:nvSpPr>
        <p:spPr>
          <a:xfrm>
            <a:off x="11003126" y="7184381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6 Points 420">
            <a:extLst>
              <a:ext uri="{FF2B5EF4-FFF2-40B4-BE49-F238E27FC236}">
                <a16:creationId xmlns:a16="http://schemas.microsoft.com/office/drawing/2014/main" id="{5FD71B9D-E902-4014-BF8E-78089B1D41E3}"/>
              </a:ext>
            </a:extLst>
          </p:cNvPr>
          <p:cNvSpPr/>
          <p:nvPr userDrawn="1"/>
        </p:nvSpPr>
        <p:spPr>
          <a:xfrm>
            <a:off x="900023" y="7303440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6 Points 421">
            <a:extLst>
              <a:ext uri="{FF2B5EF4-FFF2-40B4-BE49-F238E27FC236}">
                <a16:creationId xmlns:a16="http://schemas.microsoft.com/office/drawing/2014/main" id="{EF0C0FDA-3AA9-428A-AAC9-67330FCC846A}"/>
              </a:ext>
            </a:extLst>
          </p:cNvPr>
          <p:cNvSpPr/>
          <p:nvPr userDrawn="1"/>
        </p:nvSpPr>
        <p:spPr>
          <a:xfrm rot="614796">
            <a:off x="6663947" y="6921003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6 Points 422">
            <a:extLst>
              <a:ext uri="{FF2B5EF4-FFF2-40B4-BE49-F238E27FC236}">
                <a16:creationId xmlns:a16="http://schemas.microsoft.com/office/drawing/2014/main" id="{B04F81AB-9AB9-48D0-85BD-BB279F416283}"/>
              </a:ext>
            </a:extLst>
          </p:cNvPr>
          <p:cNvSpPr/>
          <p:nvPr userDrawn="1"/>
        </p:nvSpPr>
        <p:spPr>
          <a:xfrm>
            <a:off x="77804" y="7264769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ar: 6 Points 423">
            <a:extLst>
              <a:ext uri="{FF2B5EF4-FFF2-40B4-BE49-F238E27FC236}">
                <a16:creationId xmlns:a16="http://schemas.microsoft.com/office/drawing/2014/main" id="{FF16AB84-23F3-45B2-882E-4965B3BDC002}"/>
              </a:ext>
            </a:extLst>
          </p:cNvPr>
          <p:cNvSpPr/>
          <p:nvPr userDrawn="1"/>
        </p:nvSpPr>
        <p:spPr>
          <a:xfrm rot="5022675">
            <a:off x="5483817" y="7312577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6 Points 424">
            <a:extLst>
              <a:ext uri="{FF2B5EF4-FFF2-40B4-BE49-F238E27FC236}">
                <a16:creationId xmlns:a16="http://schemas.microsoft.com/office/drawing/2014/main" id="{52755D13-55C9-431C-99D9-486B8EB38BDE}"/>
              </a:ext>
            </a:extLst>
          </p:cNvPr>
          <p:cNvSpPr/>
          <p:nvPr userDrawn="1"/>
        </p:nvSpPr>
        <p:spPr>
          <a:xfrm>
            <a:off x="8052819" y="7152562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6 Points 425">
            <a:extLst>
              <a:ext uri="{FF2B5EF4-FFF2-40B4-BE49-F238E27FC236}">
                <a16:creationId xmlns:a16="http://schemas.microsoft.com/office/drawing/2014/main" id="{AFB87233-6856-445F-9716-8D206A987C1D}"/>
              </a:ext>
            </a:extLst>
          </p:cNvPr>
          <p:cNvSpPr/>
          <p:nvPr userDrawn="1"/>
        </p:nvSpPr>
        <p:spPr>
          <a:xfrm>
            <a:off x="3155913" y="7484125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6 Points 426">
            <a:extLst>
              <a:ext uri="{FF2B5EF4-FFF2-40B4-BE49-F238E27FC236}">
                <a16:creationId xmlns:a16="http://schemas.microsoft.com/office/drawing/2014/main" id="{536D9020-8A56-4D27-838F-7475BFEFA167}"/>
              </a:ext>
            </a:extLst>
          </p:cNvPr>
          <p:cNvSpPr/>
          <p:nvPr userDrawn="1"/>
        </p:nvSpPr>
        <p:spPr>
          <a:xfrm>
            <a:off x="5425204" y="7313852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tar: 6 Points 427">
            <a:extLst>
              <a:ext uri="{FF2B5EF4-FFF2-40B4-BE49-F238E27FC236}">
                <a16:creationId xmlns:a16="http://schemas.microsoft.com/office/drawing/2014/main" id="{FEAE6974-3F31-4232-9E1B-3CE0B104211E}"/>
              </a:ext>
            </a:extLst>
          </p:cNvPr>
          <p:cNvSpPr/>
          <p:nvPr userDrawn="1"/>
        </p:nvSpPr>
        <p:spPr>
          <a:xfrm>
            <a:off x="2464670" y="7363731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tar: 6 Points 428">
            <a:extLst>
              <a:ext uri="{FF2B5EF4-FFF2-40B4-BE49-F238E27FC236}">
                <a16:creationId xmlns:a16="http://schemas.microsoft.com/office/drawing/2014/main" id="{66B94465-2954-4098-A7DC-8842EA5D97AF}"/>
              </a:ext>
            </a:extLst>
          </p:cNvPr>
          <p:cNvSpPr/>
          <p:nvPr userDrawn="1"/>
        </p:nvSpPr>
        <p:spPr>
          <a:xfrm rot="5022675">
            <a:off x="10574738" y="7467608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6 Points 429">
            <a:extLst>
              <a:ext uri="{FF2B5EF4-FFF2-40B4-BE49-F238E27FC236}">
                <a16:creationId xmlns:a16="http://schemas.microsoft.com/office/drawing/2014/main" id="{80CE1199-7E32-4F0F-B18D-F80F7CAAE545}"/>
              </a:ext>
            </a:extLst>
          </p:cNvPr>
          <p:cNvSpPr/>
          <p:nvPr userDrawn="1"/>
        </p:nvSpPr>
        <p:spPr>
          <a:xfrm>
            <a:off x="11688088" y="6923486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tar: 6 Points 459">
            <a:extLst>
              <a:ext uri="{FF2B5EF4-FFF2-40B4-BE49-F238E27FC236}">
                <a16:creationId xmlns:a16="http://schemas.microsoft.com/office/drawing/2014/main" id="{EF8429A0-03A3-44F2-A50B-01A5AD13913C}"/>
              </a:ext>
            </a:extLst>
          </p:cNvPr>
          <p:cNvSpPr/>
          <p:nvPr userDrawn="1"/>
        </p:nvSpPr>
        <p:spPr>
          <a:xfrm>
            <a:off x="3944745" y="5251350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ar: 6 Points 460">
            <a:extLst>
              <a:ext uri="{FF2B5EF4-FFF2-40B4-BE49-F238E27FC236}">
                <a16:creationId xmlns:a16="http://schemas.microsoft.com/office/drawing/2014/main" id="{6D436F4D-A382-4871-8F7C-0C1DFD34C6D5}"/>
              </a:ext>
            </a:extLst>
          </p:cNvPr>
          <p:cNvSpPr/>
          <p:nvPr userDrawn="1"/>
        </p:nvSpPr>
        <p:spPr>
          <a:xfrm>
            <a:off x="6244076" y="5095466"/>
            <a:ext cx="80524" cy="93329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tar: 6 Points 461">
            <a:extLst>
              <a:ext uri="{FF2B5EF4-FFF2-40B4-BE49-F238E27FC236}">
                <a16:creationId xmlns:a16="http://schemas.microsoft.com/office/drawing/2014/main" id="{48B21435-1E0E-4115-B598-89CE1724F784}"/>
              </a:ext>
            </a:extLst>
          </p:cNvPr>
          <p:cNvSpPr/>
          <p:nvPr userDrawn="1"/>
        </p:nvSpPr>
        <p:spPr>
          <a:xfrm>
            <a:off x="2027185" y="5152199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tar: 6 Points 462">
            <a:extLst>
              <a:ext uri="{FF2B5EF4-FFF2-40B4-BE49-F238E27FC236}">
                <a16:creationId xmlns:a16="http://schemas.microsoft.com/office/drawing/2014/main" id="{B5FB827C-C45A-4578-A9F3-C00C00253944}"/>
              </a:ext>
            </a:extLst>
          </p:cNvPr>
          <p:cNvSpPr/>
          <p:nvPr userDrawn="1"/>
        </p:nvSpPr>
        <p:spPr>
          <a:xfrm>
            <a:off x="9620081" y="5091908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tar: 6 Points 463">
            <a:extLst>
              <a:ext uri="{FF2B5EF4-FFF2-40B4-BE49-F238E27FC236}">
                <a16:creationId xmlns:a16="http://schemas.microsoft.com/office/drawing/2014/main" id="{7A8DD1D0-8CC5-4DA0-AB05-1BBB48EA20C5}"/>
              </a:ext>
            </a:extLst>
          </p:cNvPr>
          <p:cNvSpPr/>
          <p:nvPr userDrawn="1"/>
        </p:nvSpPr>
        <p:spPr>
          <a:xfrm>
            <a:off x="8611297" y="5139716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tar: 6 Points 464">
            <a:extLst>
              <a:ext uri="{FF2B5EF4-FFF2-40B4-BE49-F238E27FC236}">
                <a16:creationId xmlns:a16="http://schemas.microsoft.com/office/drawing/2014/main" id="{BA141350-28B0-4A36-8D7B-BE31B5769566}"/>
              </a:ext>
            </a:extLst>
          </p:cNvPr>
          <p:cNvSpPr/>
          <p:nvPr userDrawn="1"/>
        </p:nvSpPr>
        <p:spPr>
          <a:xfrm>
            <a:off x="11155526" y="5224211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tar: 6 Points 466">
            <a:extLst>
              <a:ext uri="{FF2B5EF4-FFF2-40B4-BE49-F238E27FC236}">
                <a16:creationId xmlns:a16="http://schemas.microsoft.com/office/drawing/2014/main" id="{9434F775-58C2-495E-888B-AB2C4DDFE7D9}"/>
              </a:ext>
            </a:extLst>
          </p:cNvPr>
          <p:cNvSpPr/>
          <p:nvPr userDrawn="1"/>
        </p:nvSpPr>
        <p:spPr>
          <a:xfrm>
            <a:off x="8205219" y="5192392"/>
            <a:ext cx="120581" cy="120581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FFB3BBCE-6D1F-4C5C-8909-E06452BCD8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50" y="5470479"/>
            <a:ext cx="626268" cy="141292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25CFF5BD-0EE7-4DC3-BE7F-95A5C83AB8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17" y="5837211"/>
            <a:ext cx="1361860" cy="104359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FDE4ACA8-8CB7-4095-B34F-20C79BB6213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503" y="5841615"/>
            <a:ext cx="694044" cy="104359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26749346-5F73-4C27-B84B-E6CED6064CA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073" y="5980208"/>
            <a:ext cx="824832" cy="90319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CE9073F2-8589-4FBB-808A-82251515F8F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214" y="5778821"/>
            <a:ext cx="651746" cy="111727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4414FDC2-77BB-4C83-B2C8-0CA04F0FE24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627" y="6074443"/>
            <a:ext cx="1386848" cy="81077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C471AB15-0F5F-4675-AC51-1FDE10E387F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752" y="6061743"/>
            <a:ext cx="701894" cy="80154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AF27E49D-0256-4F56-9992-E8FE374649C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149" y="6061743"/>
            <a:ext cx="1006783" cy="81077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3826EDED-6CAB-4FBA-A357-7438059EBB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232" y="5954808"/>
            <a:ext cx="274763" cy="91770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80F2ED27-4624-472F-BE20-C14EA6B3148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355" y="5993274"/>
            <a:ext cx="1006784" cy="90667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46BC0287-5660-4A5A-8479-D0BF1CEF261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98235" y="6011561"/>
            <a:ext cx="402908" cy="88670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F006920E-3873-4C39-A97B-1AE6D9037C4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1640" y="5982827"/>
            <a:ext cx="1026233" cy="90667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40EA9620-180E-430E-8665-F7C4FC9EC2B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3432" y="6070968"/>
            <a:ext cx="466835" cy="80154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711E015D-226E-4F0B-B2BD-3A84C49C02F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8957" y="6220930"/>
            <a:ext cx="379494" cy="651583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0656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8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8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8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8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repeatCount="indefinite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8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8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8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8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repeatCount="indefinite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8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8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67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5C3A6BA-380B-43FD-8F3B-D6103363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0DC6CC-86CB-480A-A70E-D4077F2B8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54AC77-74E9-4E03-8799-2083A6A46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3B35B-3AE0-4CA2-8BCB-6EF4227A8AB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F71EB2-2C60-4483-AF59-2C6C7B3DC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4D4530-3160-4DD6-A17A-9A0925C0B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54B7-68E3-47B3-93C0-D16643806FB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93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49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09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楕円 1">
            <a:extLst>
              <a:ext uri="{FF2B5EF4-FFF2-40B4-BE49-F238E27FC236}">
                <a16:creationId xmlns:a16="http://schemas.microsoft.com/office/drawing/2014/main" id="{E7468001-B421-4338-9A39-D58713A7FDA1}"/>
              </a:ext>
            </a:extLst>
          </p:cNvPr>
          <p:cNvSpPr/>
          <p:nvPr/>
        </p:nvSpPr>
        <p:spPr>
          <a:xfrm>
            <a:off x="12785632" y="3663053"/>
            <a:ext cx="540000" cy="540000"/>
          </a:xfrm>
          <a:prstGeom prst="ellipse">
            <a:avLst/>
          </a:prstGeom>
          <a:solidFill>
            <a:srgbClr val="17B9D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楕円 4">
            <a:extLst>
              <a:ext uri="{FF2B5EF4-FFF2-40B4-BE49-F238E27FC236}">
                <a16:creationId xmlns:a16="http://schemas.microsoft.com/office/drawing/2014/main" id="{79F1EF5C-C3A6-4457-A92C-0CC38FED6AD4}"/>
              </a:ext>
            </a:extLst>
          </p:cNvPr>
          <p:cNvSpPr/>
          <p:nvPr/>
        </p:nvSpPr>
        <p:spPr>
          <a:xfrm rot="18503592">
            <a:off x="12881440" y="3745242"/>
            <a:ext cx="270875" cy="126474"/>
          </a:xfrm>
          <a:custGeom>
            <a:avLst/>
            <a:gdLst>
              <a:gd name="connsiteX0" fmla="*/ 0 w 288925"/>
              <a:gd name="connsiteY0" fmla="*/ 54175 h 108350"/>
              <a:gd name="connsiteX1" fmla="*/ 144463 w 288925"/>
              <a:gd name="connsiteY1" fmla="*/ 0 h 108350"/>
              <a:gd name="connsiteX2" fmla="*/ 288926 w 288925"/>
              <a:gd name="connsiteY2" fmla="*/ 54175 h 108350"/>
              <a:gd name="connsiteX3" fmla="*/ 144463 w 288925"/>
              <a:gd name="connsiteY3" fmla="*/ 108350 h 108350"/>
              <a:gd name="connsiteX4" fmla="*/ 0 w 288925"/>
              <a:gd name="connsiteY4" fmla="*/ 54175 h 108350"/>
              <a:gd name="connsiteX0" fmla="*/ 59 w 288985"/>
              <a:gd name="connsiteY0" fmla="*/ 54175 h 85110"/>
              <a:gd name="connsiteX1" fmla="*/ 144522 w 288985"/>
              <a:gd name="connsiteY1" fmla="*/ 0 h 85110"/>
              <a:gd name="connsiteX2" fmla="*/ 288985 w 288985"/>
              <a:gd name="connsiteY2" fmla="*/ 54175 h 85110"/>
              <a:gd name="connsiteX3" fmla="*/ 158515 w 288985"/>
              <a:gd name="connsiteY3" fmla="*/ 85110 h 85110"/>
              <a:gd name="connsiteX4" fmla="*/ 59 w 288985"/>
              <a:gd name="connsiteY4" fmla="*/ 54175 h 85110"/>
              <a:gd name="connsiteX0" fmla="*/ 41 w 285256"/>
              <a:gd name="connsiteY0" fmla="*/ 55186 h 117352"/>
              <a:gd name="connsiteX1" fmla="*/ 144504 w 285256"/>
              <a:gd name="connsiteY1" fmla="*/ 1011 h 117352"/>
              <a:gd name="connsiteX2" fmla="*/ 285256 w 285256"/>
              <a:gd name="connsiteY2" fmla="*/ 106738 h 117352"/>
              <a:gd name="connsiteX3" fmla="*/ 158497 w 285256"/>
              <a:gd name="connsiteY3" fmla="*/ 86121 h 117352"/>
              <a:gd name="connsiteX4" fmla="*/ 41 w 285256"/>
              <a:gd name="connsiteY4" fmla="*/ 55186 h 117352"/>
              <a:gd name="connsiteX0" fmla="*/ 49 w 264513"/>
              <a:gd name="connsiteY0" fmla="*/ 70539 h 116363"/>
              <a:gd name="connsiteX1" fmla="*/ 123761 w 264513"/>
              <a:gd name="connsiteY1" fmla="*/ 400 h 116363"/>
              <a:gd name="connsiteX2" fmla="*/ 264513 w 264513"/>
              <a:gd name="connsiteY2" fmla="*/ 106127 h 116363"/>
              <a:gd name="connsiteX3" fmla="*/ 137754 w 264513"/>
              <a:gd name="connsiteY3" fmla="*/ 85510 h 116363"/>
              <a:gd name="connsiteX4" fmla="*/ 49 w 264513"/>
              <a:gd name="connsiteY4" fmla="*/ 70539 h 116363"/>
              <a:gd name="connsiteX0" fmla="*/ 6344 w 270808"/>
              <a:gd name="connsiteY0" fmla="*/ 75478 h 121302"/>
              <a:gd name="connsiteX1" fmla="*/ 33898 w 270808"/>
              <a:gd name="connsiteY1" fmla="*/ 21849 h 121302"/>
              <a:gd name="connsiteX2" fmla="*/ 130056 w 270808"/>
              <a:gd name="connsiteY2" fmla="*/ 5339 h 121302"/>
              <a:gd name="connsiteX3" fmla="*/ 270808 w 270808"/>
              <a:gd name="connsiteY3" fmla="*/ 111066 h 121302"/>
              <a:gd name="connsiteX4" fmla="*/ 144049 w 270808"/>
              <a:gd name="connsiteY4" fmla="*/ 90449 h 121302"/>
              <a:gd name="connsiteX5" fmla="*/ 6344 w 270808"/>
              <a:gd name="connsiteY5" fmla="*/ 75478 h 121302"/>
              <a:gd name="connsiteX0" fmla="*/ 6344 w 272842"/>
              <a:gd name="connsiteY0" fmla="*/ 70882 h 107889"/>
              <a:gd name="connsiteX1" fmla="*/ 33898 w 272842"/>
              <a:gd name="connsiteY1" fmla="*/ 17253 h 107889"/>
              <a:gd name="connsiteX2" fmla="*/ 130056 w 272842"/>
              <a:gd name="connsiteY2" fmla="*/ 743 h 107889"/>
              <a:gd name="connsiteX3" fmla="*/ 219752 w 272842"/>
              <a:gd name="connsiteY3" fmla="*/ 37084 h 107889"/>
              <a:gd name="connsiteX4" fmla="*/ 270808 w 272842"/>
              <a:gd name="connsiteY4" fmla="*/ 106470 h 107889"/>
              <a:gd name="connsiteX5" fmla="*/ 144049 w 272842"/>
              <a:gd name="connsiteY5" fmla="*/ 85853 h 107889"/>
              <a:gd name="connsiteX6" fmla="*/ 6344 w 272842"/>
              <a:gd name="connsiteY6" fmla="*/ 70882 h 107889"/>
              <a:gd name="connsiteX0" fmla="*/ 6344 w 270875"/>
              <a:gd name="connsiteY0" fmla="*/ 70882 h 126474"/>
              <a:gd name="connsiteX1" fmla="*/ 33898 w 270875"/>
              <a:gd name="connsiteY1" fmla="*/ 17253 h 126474"/>
              <a:gd name="connsiteX2" fmla="*/ 130056 w 270875"/>
              <a:gd name="connsiteY2" fmla="*/ 743 h 126474"/>
              <a:gd name="connsiteX3" fmla="*/ 219752 w 270875"/>
              <a:gd name="connsiteY3" fmla="*/ 37084 h 126474"/>
              <a:gd name="connsiteX4" fmla="*/ 270808 w 270875"/>
              <a:gd name="connsiteY4" fmla="*/ 106470 h 126474"/>
              <a:gd name="connsiteX5" fmla="*/ 211157 w 270875"/>
              <a:gd name="connsiteY5" fmla="*/ 125927 h 126474"/>
              <a:gd name="connsiteX6" fmla="*/ 144049 w 270875"/>
              <a:gd name="connsiteY6" fmla="*/ 85853 h 126474"/>
              <a:gd name="connsiteX7" fmla="*/ 6344 w 270875"/>
              <a:gd name="connsiteY7" fmla="*/ 70882 h 12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875" h="126474">
                <a:moveTo>
                  <a:pt x="6344" y="70882"/>
                </a:moveTo>
                <a:cubicBezTo>
                  <a:pt x="-12015" y="59449"/>
                  <a:pt x="13279" y="28943"/>
                  <a:pt x="33898" y="17253"/>
                </a:cubicBezTo>
                <a:cubicBezTo>
                  <a:pt x="54517" y="5563"/>
                  <a:pt x="99080" y="-2562"/>
                  <a:pt x="130056" y="743"/>
                </a:cubicBezTo>
                <a:cubicBezTo>
                  <a:pt x="161032" y="4048"/>
                  <a:pt x="196293" y="19463"/>
                  <a:pt x="219752" y="37084"/>
                </a:cubicBezTo>
                <a:cubicBezTo>
                  <a:pt x="243211" y="54705"/>
                  <a:pt x="272463" y="97056"/>
                  <a:pt x="270808" y="106470"/>
                </a:cubicBezTo>
                <a:cubicBezTo>
                  <a:pt x="269153" y="115884"/>
                  <a:pt x="232284" y="129363"/>
                  <a:pt x="211157" y="125927"/>
                </a:cubicBezTo>
                <a:cubicBezTo>
                  <a:pt x="190030" y="122491"/>
                  <a:pt x="178184" y="95027"/>
                  <a:pt x="144049" y="85853"/>
                </a:cubicBezTo>
                <a:cubicBezTo>
                  <a:pt x="109914" y="76679"/>
                  <a:pt x="24703" y="82315"/>
                  <a:pt x="6344" y="70882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Picture 4" descr="20201209 135050821 iOS 300x300 - ベル　©Atelier Funipo">
            <a:extLst>
              <a:ext uri="{FF2B5EF4-FFF2-40B4-BE49-F238E27FC236}">
                <a16:creationId xmlns:a16="http://schemas.microsoft.com/office/drawing/2014/main" id="{22B93F37-606A-439A-8D31-E623938D2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>
            <a:off x="16009096" y="5644949"/>
            <a:ext cx="637107" cy="90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C8E00A3F-8766-4F41-BBBE-A0E2AC8F2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12883558" y="5464772"/>
            <a:ext cx="533994" cy="105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20201209 133139547 iOS 300x300 - 雲　雪わた ©Atelier Funipo">
            <a:extLst>
              <a:ext uri="{FF2B5EF4-FFF2-40B4-BE49-F238E27FC236}">
                <a16:creationId xmlns:a16="http://schemas.microsoft.com/office/drawing/2014/main" id="{36FA5CFF-5DF0-496B-8B6A-0E815405F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14188503" y="5785900"/>
            <a:ext cx="1133719" cy="72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20201209 130942713 iOS 300x300 - 星　スター　©Atelier Funipo">
            <a:extLst>
              <a:ext uri="{FF2B5EF4-FFF2-40B4-BE49-F238E27FC236}">
                <a16:creationId xmlns:a16="http://schemas.microsoft.com/office/drawing/2014/main" id="{E223A671-0139-4F1C-A81E-23FDCA517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r="2162" b="6191"/>
          <a:stretch/>
        </p:blipFill>
        <p:spPr bwMode="auto">
          <a:xfrm>
            <a:off x="12785632" y="2236285"/>
            <a:ext cx="432093" cy="396940"/>
          </a:xfrm>
          <a:prstGeom prst="rect">
            <a:avLst/>
          </a:prstGeom>
          <a:noFill/>
          <a:effectLst>
            <a:glow rad="1397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20201209 130942713 iOS 300x300 - 星　スター　©Atelier Funipo">
            <a:extLst>
              <a:ext uri="{FF2B5EF4-FFF2-40B4-BE49-F238E27FC236}">
                <a16:creationId xmlns:a16="http://schemas.microsoft.com/office/drawing/2014/main" id="{AB73935E-3097-47E1-A5A6-FCC5F0A0B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31" r="2162" b="6191"/>
          <a:stretch/>
        </p:blipFill>
        <p:spPr bwMode="auto">
          <a:xfrm>
            <a:off x="12765363" y="2227331"/>
            <a:ext cx="465486" cy="42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20201209 130942713 iOS 300x300 - 星　スター　©Atelier Funipo">
            <a:extLst>
              <a:ext uri="{FF2B5EF4-FFF2-40B4-BE49-F238E27FC236}">
                <a16:creationId xmlns:a16="http://schemas.microsoft.com/office/drawing/2014/main" id="{457B251F-C529-4FE6-841C-CD5298FE1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r="2162" b="6191"/>
          <a:stretch/>
        </p:blipFill>
        <p:spPr bwMode="auto">
          <a:xfrm>
            <a:off x="13863839" y="2249507"/>
            <a:ext cx="432093" cy="396940"/>
          </a:xfrm>
          <a:prstGeom prst="rect">
            <a:avLst/>
          </a:prstGeom>
          <a:noFill/>
          <a:effectLst>
            <a:glow rad="1397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20201209 130942713 iOS 300x300 - 星　スター　©Atelier Funipo">
            <a:extLst>
              <a:ext uri="{FF2B5EF4-FFF2-40B4-BE49-F238E27FC236}">
                <a16:creationId xmlns:a16="http://schemas.microsoft.com/office/drawing/2014/main" id="{08FB2E94-5363-41F9-892D-2793DBEFC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31" r="2162" b="6191"/>
          <a:stretch/>
        </p:blipFill>
        <p:spPr bwMode="auto">
          <a:xfrm>
            <a:off x="13843570" y="2240553"/>
            <a:ext cx="465486" cy="42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20201209 130942713 iOS 300x300 - 星　スター　©Atelier Funipo">
            <a:extLst>
              <a:ext uri="{FF2B5EF4-FFF2-40B4-BE49-F238E27FC236}">
                <a16:creationId xmlns:a16="http://schemas.microsoft.com/office/drawing/2014/main" id="{690BDE72-B857-4B2C-8157-C8E24F9BF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r="2162" b="6191"/>
          <a:stretch/>
        </p:blipFill>
        <p:spPr bwMode="auto">
          <a:xfrm>
            <a:off x="14942046" y="2249507"/>
            <a:ext cx="432093" cy="396940"/>
          </a:xfrm>
          <a:prstGeom prst="rect">
            <a:avLst/>
          </a:prstGeom>
          <a:noFill/>
          <a:effectLst>
            <a:glow rad="1397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20201209 130942713 iOS 300x300 - 星　スター　©Atelier Funipo">
            <a:extLst>
              <a:ext uri="{FF2B5EF4-FFF2-40B4-BE49-F238E27FC236}">
                <a16:creationId xmlns:a16="http://schemas.microsoft.com/office/drawing/2014/main" id="{5B9B70E8-D337-4F81-A3C3-0B444B176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31" r="2162" b="6191"/>
          <a:stretch/>
        </p:blipFill>
        <p:spPr bwMode="auto">
          <a:xfrm>
            <a:off x="14921777" y="2240553"/>
            <a:ext cx="465486" cy="42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20201209 130942713 iOS 300x300 - 星　スター　©Atelier Funipo">
            <a:extLst>
              <a:ext uri="{FF2B5EF4-FFF2-40B4-BE49-F238E27FC236}">
                <a16:creationId xmlns:a16="http://schemas.microsoft.com/office/drawing/2014/main" id="{E73C7C17-19C3-48E3-AAF6-F50F64B74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r="2162" b="6191"/>
          <a:stretch/>
        </p:blipFill>
        <p:spPr bwMode="auto">
          <a:xfrm>
            <a:off x="16020253" y="2258461"/>
            <a:ext cx="432093" cy="396940"/>
          </a:xfrm>
          <a:prstGeom prst="rect">
            <a:avLst/>
          </a:prstGeom>
          <a:noFill/>
          <a:effectLst>
            <a:glow rad="1397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0201209 130942713 iOS 300x300 - 星　スター　©Atelier Funipo">
            <a:extLst>
              <a:ext uri="{FF2B5EF4-FFF2-40B4-BE49-F238E27FC236}">
                <a16:creationId xmlns:a16="http://schemas.microsoft.com/office/drawing/2014/main" id="{0A6E007F-35FF-4A0B-BA9B-A8E661175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31" r="2162" b="6191"/>
          <a:stretch/>
        </p:blipFill>
        <p:spPr bwMode="auto">
          <a:xfrm>
            <a:off x="15999984" y="2249507"/>
            <a:ext cx="465486" cy="42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楕円 31">
            <a:extLst>
              <a:ext uri="{FF2B5EF4-FFF2-40B4-BE49-F238E27FC236}">
                <a16:creationId xmlns:a16="http://schemas.microsoft.com/office/drawing/2014/main" id="{A769DEC7-1301-4BA4-9622-955946E33888}"/>
              </a:ext>
            </a:extLst>
          </p:cNvPr>
          <p:cNvSpPr/>
          <p:nvPr/>
        </p:nvSpPr>
        <p:spPr>
          <a:xfrm>
            <a:off x="13837250" y="3649831"/>
            <a:ext cx="540000" cy="540000"/>
          </a:xfrm>
          <a:prstGeom prst="ellipse">
            <a:avLst/>
          </a:prstGeom>
          <a:solidFill>
            <a:srgbClr val="17B9D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楕円 4">
            <a:extLst>
              <a:ext uri="{FF2B5EF4-FFF2-40B4-BE49-F238E27FC236}">
                <a16:creationId xmlns:a16="http://schemas.microsoft.com/office/drawing/2014/main" id="{ABFE15B4-59FC-4725-B6FC-F475EF420D37}"/>
              </a:ext>
            </a:extLst>
          </p:cNvPr>
          <p:cNvSpPr/>
          <p:nvPr/>
        </p:nvSpPr>
        <p:spPr>
          <a:xfrm rot="18503592">
            <a:off x="13933058" y="3732020"/>
            <a:ext cx="270875" cy="126474"/>
          </a:xfrm>
          <a:custGeom>
            <a:avLst/>
            <a:gdLst>
              <a:gd name="connsiteX0" fmla="*/ 0 w 288925"/>
              <a:gd name="connsiteY0" fmla="*/ 54175 h 108350"/>
              <a:gd name="connsiteX1" fmla="*/ 144463 w 288925"/>
              <a:gd name="connsiteY1" fmla="*/ 0 h 108350"/>
              <a:gd name="connsiteX2" fmla="*/ 288926 w 288925"/>
              <a:gd name="connsiteY2" fmla="*/ 54175 h 108350"/>
              <a:gd name="connsiteX3" fmla="*/ 144463 w 288925"/>
              <a:gd name="connsiteY3" fmla="*/ 108350 h 108350"/>
              <a:gd name="connsiteX4" fmla="*/ 0 w 288925"/>
              <a:gd name="connsiteY4" fmla="*/ 54175 h 108350"/>
              <a:gd name="connsiteX0" fmla="*/ 59 w 288985"/>
              <a:gd name="connsiteY0" fmla="*/ 54175 h 85110"/>
              <a:gd name="connsiteX1" fmla="*/ 144522 w 288985"/>
              <a:gd name="connsiteY1" fmla="*/ 0 h 85110"/>
              <a:gd name="connsiteX2" fmla="*/ 288985 w 288985"/>
              <a:gd name="connsiteY2" fmla="*/ 54175 h 85110"/>
              <a:gd name="connsiteX3" fmla="*/ 158515 w 288985"/>
              <a:gd name="connsiteY3" fmla="*/ 85110 h 85110"/>
              <a:gd name="connsiteX4" fmla="*/ 59 w 288985"/>
              <a:gd name="connsiteY4" fmla="*/ 54175 h 85110"/>
              <a:gd name="connsiteX0" fmla="*/ 41 w 285256"/>
              <a:gd name="connsiteY0" fmla="*/ 55186 h 117352"/>
              <a:gd name="connsiteX1" fmla="*/ 144504 w 285256"/>
              <a:gd name="connsiteY1" fmla="*/ 1011 h 117352"/>
              <a:gd name="connsiteX2" fmla="*/ 285256 w 285256"/>
              <a:gd name="connsiteY2" fmla="*/ 106738 h 117352"/>
              <a:gd name="connsiteX3" fmla="*/ 158497 w 285256"/>
              <a:gd name="connsiteY3" fmla="*/ 86121 h 117352"/>
              <a:gd name="connsiteX4" fmla="*/ 41 w 285256"/>
              <a:gd name="connsiteY4" fmla="*/ 55186 h 117352"/>
              <a:gd name="connsiteX0" fmla="*/ 49 w 264513"/>
              <a:gd name="connsiteY0" fmla="*/ 70539 h 116363"/>
              <a:gd name="connsiteX1" fmla="*/ 123761 w 264513"/>
              <a:gd name="connsiteY1" fmla="*/ 400 h 116363"/>
              <a:gd name="connsiteX2" fmla="*/ 264513 w 264513"/>
              <a:gd name="connsiteY2" fmla="*/ 106127 h 116363"/>
              <a:gd name="connsiteX3" fmla="*/ 137754 w 264513"/>
              <a:gd name="connsiteY3" fmla="*/ 85510 h 116363"/>
              <a:gd name="connsiteX4" fmla="*/ 49 w 264513"/>
              <a:gd name="connsiteY4" fmla="*/ 70539 h 116363"/>
              <a:gd name="connsiteX0" fmla="*/ 6344 w 270808"/>
              <a:gd name="connsiteY0" fmla="*/ 75478 h 121302"/>
              <a:gd name="connsiteX1" fmla="*/ 33898 w 270808"/>
              <a:gd name="connsiteY1" fmla="*/ 21849 h 121302"/>
              <a:gd name="connsiteX2" fmla="*/ 130056 w 270808"/>
              <a:gd name="connsiteY2" fmla="*/ 5339 h 121302"/>
              <a:gd name="connsiteX3" fmla="*/ 270808 w 270808"/>
              <a:gd name="connsiteY3" fmla="*/ 111066 h 121302"/>
              <a:gd name="connsiteX4" fmla="*/ 144049 w 270808"/>
              <a:gd name="connsiteY4" fmla="*/ 90449 h 121302"/>
              <a:gd name="connsiteX5" fmla="*/ 6344 w 270808"/>
              <a:gd name="connsiteY5" fmla="*/ 75478 h 121302"/>
              <a:gd name="connsiteX0" fmla="*/ 6344 w 272842"/>
              <a:gd name="connsiteY0" fmla="*/ 70882 h 107889"/>
              <a:gd name="connsiteX1" fmla="*/ 33898 w 272842"/>
              <a:gd name="connsiteY1" fmla="*/ 17253 h 107889"/>
              <a:gd name="connsiteX2" fmla="*/ 130056 w 272842"/>
              <a:gd name="connsiteY2" fmla="*/ 743 h 107889"/>
              <a:gd name="connsiteX3" fmla="*/ 219752 w 272842"/>
              <a:gd name="connsiteY3" fmla="*/ 37084 h 107889"/>
              <a:gd name="connsiteX4" fmla="*/ 270808 w 272842"/>
              <a:gd name="connsiteY4" fmla="*/ 106470 h 107889"/>
              <a:gd name="connsiteX5" fmla="*/ 144049 w 272842"/>
              <a:gd name="connsiteY5" fmla="*/ 85853 h 107889"/>
              <a:gd name="connsiteX6" fmla="*/ 6344 w 272842"/>
              <a:gd name="connsiteY6" fmla="*/ 70882 h 107889"/>
              <a:gd name="connsiteX0" fmla="*/ 6344 w 270875"/>
              <a:gd name="connsiteY0" fmla="*/ 70882 h 126474"/>
              <a:gd name="connsiteX1" fmla="*/ 33898 w 270875"/>
              <a:gd name="connsiteY1" fmla="*/ 17253 h 126474"/>
              <a:gd name="connsiteX2" fmla="*/ 130056 w 270875"/>
              <a:gd name="connsiteY2" fmla="*/ 743 h 126474"/>
              <a:gd name="connsiteX3" fmla="*/ 219752 w 270875"/>
              <a:gd name="connsiteY3" fmla="*/ 37084 h 126474"/>
              <a:gd name="connsiteX4" fmla="*/ 270808 w 270875"/>
              <a:gd name="connsiteY4" fmla="*/ 106470 h 126474"/>
              <a:gd name="connsiteX5" fmla="*/ 211157 w 270875"/>
              <a:gd name="connsiteY5" fmla="*/ 125927 h 126474"/>
              <a:gd name="connsiteX6" fmla="*/ 144049 w 270875"/>
              <a:gd name="connsiteY6" fmla="*/ 85853 h 126474"/>
              <a:gd name="connsiteX7" fmla="*/ 6344 w 270875"/>
              <a:gd name="connsiteY7" fmla="*/ 70882 h 12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875" h="126474">
                <a:moveTo>
                  <a:pt x="6344" y="70882"/>
                </a:moveTo>
                <a:cubicBezTo>
                  <a:pt x="-12015" y="59449"/>
                  <a:pt x="13279" y="28943"/>
                  <a:pt x="33898" y="17253"/>
                </a:cubicBezTo>
                <a:cubicBezTo>
                  <a:pt x="54517" y="5563"/>
                  <a:pt x="99080" y="-2562"/>
                  <a:pt x="130056" y="743"/>
                </a:cubicBezTo>
                <a:cubicBezTo>
                  <a:pt x="161032" y="4048"/>
                  <a:pt x="196293" y="19463"/>
                  <a:pt x="219752" y="37084"/>
                </a:cubicBezTo>
                <a:cubicBezTo>
                  <a:pt x="243211" y="54705"/>
                  <a:pt x="272463" y="97056"/>
                  <a:pt x="270808" y="106470"/>
                </a:cubicBezTo>
                <a:cubicBezTo>
                  <a:pt x="269153" y="115884"/>
                  <a:pt x="232284" y="129363"/>
                  <a:pt x="211157" y="125927"/>
                </a:cubicBezTo>
                <a:cubicBezTo>
                  <a:pt x="190030" y="122491"/>
                  <a:pt x="178184" y="95027"/>
                  <a:pt x="144049" y="85853"/>
                </a:cubicBezTo>
                <a:cubicBezTo>
                  <a:pt x="109914" y="76679"/>
                  <a:pt x="24703" y="82315"/>
                  <a:pt x="6344" y="70882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A8D465FB-A407-43A6-B30E-106095371ECE}"/>
              </a:ext>
            </a:extLst>
          </p:cNvPr>
          <p:cNvSpPr/>
          <p:nvPr/>
        </p:nvSpPr>
        <p:spPr>
          <a:xfrm>
            <a:off x="14915457" y="3649831"/>
            <a:ext cx="540000" cy="540000"/>
          </a:xfrm>
          <a:prstGeom prst="ellipse">
            <a:avLst/>
          </a:prstGeom>
          <a:solidFill>
            <a:srgbClr val="17B9D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楕円 4">
            <a:extLst>
              <a:ext uri="{FF2B5EF4-FFF2-40B4-BE49-F238E27FC236}">
                <a16:creationId xmlns:a16="http://schemas.microsoft.com/office/drawing/2014/main" id="{E1C15F59-11C1-4B6F-8E60-3D7B82BD06AD}"/>
              </a:ext>
            </a:extLst>
          </p:cNvPr>
          <p:cNvSpPr/>
          <p:nvPr/>
        </p:nvSpPr>
        <p:spPr>
          <a:xfrm rot="18503592">
            <a:off x="15011265" y="3732020"/>
            <a:ext cx="270875" cy="126474"/>
          </a:xfrm>
          <a:custGeom>
            <a:avLst/>
            <a:gdLst>
              <a:gd name="connsiteX0" fmla="*/ 0 w 288925"/>
              <a:gd name="connsiteY0" fmla="*/ 54175 h 108350"/>
              <a:gd name="connsiteX1" fmla="*/ 144463 w 288925"/>
              <a:gd name="connsiteY1" fmla="*/ 0 h 108350"/>
              <a:gd name="connsiteX2" fmla="*/ 288926 w 288925"/>
              <a:gd name="connsiteY2" fmla="*/ 54175 h 108350"/>
              <a:gd name="connsiteX3" fmla="*/ 144463 w 288925"/>
              <a:gd name="connsiteY3" fmla="*/ 108350 h 108350"/>
              <a:gd name="connsiteX4" fmla="*/ 0 w 288925"/>
              <a:gd name="connsiteY4" fmla="*/ 54175 h 108350"/>
              <a:gd name="connsiteX0" fmla="*/ 59 w 288985"/>
              <a:gd name="connsiteY0" fmla="*/ 54175 h 85110"/>
              <a:gd name="connsiteX1" fmla="*/ 144522 w 288985"/>
              <a:gd name="connsiteY1" fmla="*/ 0 h 85110"/>
              <a:gd name="connsiteX2" fmla="*/ 288985 w 288985"/>
              <a:gd name="connsiteY2" fmla="*/ 54175 h 85110"/>
              <a:gd name="connsiteX3" fmla="*/ 158515 w 288985"/>
              <a:gd name="connsiteY3" fmla="*/ 85110 h 85110"/>
              <a:gd name="connsiteX4" fmla="*/ 59 w 288985"/>
              <a:gd name="connsiteY4" fmla="*/ 54175 h 85110"/>
              <a:gd name="connsiteX0" fmla="*/ 41 w 285256"/>
              <a:gd name="connsiteY0" fmla="*/ 55186 h 117352"/>
              <a:gd name="connsiteX1" fmla="*/ 144504 w 285256"/>
              <a:gd name="connsiteY1" fmla="*/ 1011 h 117352"/>
              <a:gd name="connsiteX2" fmla="*/ 285256 w 285256"/>
              <a:gd name="connsiteY2" fmla="*/ 106738 h 117352"/>
              <a:gd name="connsiteX3" fmla="*/ 158497 w 285256"/>
              <a:gd name="connsiteY3" fmla="*/ 86121 h 117352"/>
              <a:gd name="connsiteX4" fmla="*/ 41 w 285256"/>
              <a:gd name="connsiteY4" fmla="*/ 55186 h 117352"/>
              <a:gd name="connsiteX0" fmla="*/ 49 w 264513"/>
              <a:gd name="connsiteY0" fmla="*/ 70539 h 116363"/>
              <a:gd name="connsiteX1" fmla="*/ 123761 w 264513"/>
              <a:gd name="connsiteY1" fmla="*/ 400 h 116363"/>
              <a:gd name="connsiteX2" fmla="*/ 264513 w 264513"/>
              <a:gd name="connsiteY2" fmla="*/ 106127 h 116363"/>
              <a:gd name="connsiteX3" fmla="*/ 137754 w 264513"/>
              <a:gd name="connsiteY3" fmla="*/ 85510 h 116363"/>
              <a:gd name="connsiteX4" fmla="*/ 49 w 264513"/>
              <a:gd name="connsiteY4" fmla="*/ 70539 h 116363"/>
              <a:gd name="connsiteX0" fmla="*/ 6344 w 270808"/>
              <a:gd name="connsiteY0" fmla="*/ 75478 h 121302"/>
              <a:gd name="connsiteX1" fmla="*/ 33898 w 270808"/>
              <a:gd name="connsiteY1" fmla="*/ 21849 h 121302"/>
              <a:gd name="connsiteX2" fmla="*/ 130056 w 270808"/>
              <a:gd name="connsiteY2" fmla="*/ 5339 h 121302"/>
              <a:gd name="connsiteX3" fmla="*/ 270808 w 270808"/>
              <a:gd name="connsiteY3" fmla="*/ 111066 h 121302"/>
              <a:gd name="connsiteX4" fmla="*/ 144049 w 270808"/>
              <a:gd name="connsiteY4" fmla="*/ 90449 h 121302"/>
              <a:gd name="connsiteX5" fmla="*/ 6344 w 270808"/>
              <a:gd name="connsiteY5" fmla="*/ 75478 h 121302"/>
              <a:gd name="connsiteX0" fmla="*/ 6344 w 272842"/>
              <a:gd name="connsiteY0" fmla="*/ 70882 h 107889"/>
              <a:gd name="connsiteX1" fmla="*/ 33898 w 272842"/>
              <a:gd name="connsiteY1" fmla="*/ 17253 h 107889"/>
              <a:gd name="connsiteX2" fmla="*/ 130056 w 272842"/>
              <a:gd name="connsiteY2" fmla="*/ 743 h 107889"/>
              <a:gd name="connsiteX3" fmla="*/ 219752 w 272842"/>
              <a:gd name="connsiteY3" fmla="*/ 37084 h 107889"/>
              <a:gd name="connsiteX4" fmla="*/ 270808 w 272842"/>
              <a:gd name="connsiteY4" fmla="*/ 106470 h 107889"/>
              <a:gd name="connsiteX5" fmla="*/ 144049 w 272842"/>
              <a:gd name="connsiteY5" fmla="*/ 85853 h 107889"/>
              <a:gd name="connsiteX6" fmla="*/ 6344 w 272842"/>
              <a:gd name="connsiteY6" fmla="*/ 70882 h 107889"/>
              <a:gd name="connsiteX0" fmla="*/ 6344 w 270875"/>
              <a:gd name="connsiteY0" fmla="*/ 70882 h 126474"/>
              <a:gd name="connsiteX1" fmla="*/ 33898 w 270875"/>
              <a:gd name="connsiteY1" fmla="*/ 17253 h 126474"/>
              <a:gd name="connsiteX2" fmla="*/ 130056 w 270875"/>
              <a:gd name="connsiteY2" fmla="*/ 743 h 126474"/>
              <a:gd name="connsiteX3" fmla="*/ 219752 w 270875"/>
              <a:gd name="connsiteY3" fmla="*/ 37084 h 126474"/>
              <a:gd name="connsiteX4" fmla="*/ 270808 w 270875"/>
              <a:gd name="connsiteY4" fmla="*/ 106470 h 126474"/>
              <a:gd name="connsiteX5" fmla="*/ 211157 w 270875"/>
              <a:gd name="connsiteY5" fmla="*/ 125927 h 126474"/>
              <a:gd name="connsiteX6" fmla="*/ 144049 w 270875"/>
              <a:gd name="connsiteY6" fmla="*/ 85853 h 126474"/>
              <a:gd name="connsiteX7" fmla="*/ 6344 w 270875"/>
              <a:gd name="connsiteY7" fmla="*/ 70882 h 12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875" h="126474">
                <a:moveTo>
                  <a:pt x="6344" y="70882"/>
                </a:moveTo>
                <a:cubicBezTo>
                  <a:pt x="-12015" y="59449"/>
                  <a:pt x="13279" y="28943"/>
                  <a:pt x="33898" y="17253"/>
                </a:cubicBezTo>
                <a:cubicBezTo>
                  <a:pt x="54517" y="5563"/>
                  <a:pt x="99080" y="-2562"/>
                  <a:pt x="130056" y="743"/>
                </a:cubicBezTo>
                <a:cubicBezTo>
                  <a:pt x="161032" y="4048"/>
                  <a:pt x="196293" y="19463"/>
                  <a:pt x="219752" y="37084"/>
                </a:cubicBezTo>
                <a:cubicBezTo>
                  <a:pt x="243211" y="54705"/>
                  <a:pt x="272463" y="97056"/>
                  <a:pt x="270808" y="106470"/>
                </a:cubicBezTo>
                <a:cubicBezTo>
                  <a:pt x="269153" y="115884"/>
                  <a:pt x="232284" y="129363"/>
                  <a:pt x="211157" y="125927"/>
                </a:cubicBezTo>
                <a:cubicBezTo>
                  <a:pt x="190030" y="122491"/>
                  <a:pt x="178184" y="95027"/>
                  <a:pt x="144049" y="85853"/>
                </a:cubicBezTo>
                <a:cubicBezTo>
                  <a:pt x="109914" y="76679"/>
                  <a:pt x="24703" y="82315"/>
                  <a:pt x="6344" y="70882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4BBD0A58-FC07-4AC3-870A-B6E977BE7A91}"/>
              </a:ext>
            </a:extLst>
          </p:cNvPr>
          <p:cNvSpPr/>
          <p:nvPr/>
        </p:nvSpPr>
        <p:spPr>
          <a:xfrm>
            <a:off x="16006788" y="3621036"/>
            <a:ext cx="540000" cy="540000"/>
          </a:xfrm>
          <a:prstGeom prst="ellipse">
            <a:avLst/>
          </a:prstGeom>
          <a:solidFill>
            <a:srgbClr val="17B9D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楕円 4">
            <a:extLst>
              <a:ext uri="{FF2B5EF4-FFF2-40B4-BE49-F238E27FC236}">
                <a16:creationId xmlns:a16="http://schemas.microsoft.com/office/drawing/2014/main" id="{B887F98E-95F5-449B-8A1B-85CF1116940B}"/>
              </a:ext>
            </a:extLst>
          </p:cNvPr>
          <p:cNvSpPr/>
          <p:nvPr/>
        </p:nvSpPr>
        <p:spPr>
          <a:xfrm rot="18503592">
            <a:off x="16102596" y="3703225"/>
            <a:ext cx="270875" cy="126474"/>
          </a:xfrm>
          <a:custGeom>
            <a:avLst/>
            <a:gdLst>
              <a:gd name="connsiteX0" fmla="*/ 0 w 288925"/>
              <a:gd name="connsiteY0" fmla="*/ 54175 h 108350"/>
              <a:gd name="connsiteX1" fmla="*/ 144463 w 288925"/>
              <a:gd name="connsiteY1" fmla="*/ 0 h 108350"/>
              <a:gd name="connsiteX2" fmla="*/ 288926 w 288925"/>
              <a:gd name="connsiteY2" fmla="*/ 54175 h 108350"/>
              <a:gd name="connsiteX3" fmla="*/ 144463 w 288925"/>
              <a:gd name="connsiteY3" fmla="*/ 108350 h 108350"/>
              <a:gd name="connsiteX4" fmla="*/ 0 w 288925"/>
              <a:gd name="connsiteY4" fmla="*/ 54175 h 108350"/>
              <a:gd name="connsiteX0" fmla="*/ 59 w 288985"/>
              <a:gd name="connsiteY0" fmla="*/ 54175 h 85110"/>
              <a:gd name="connsiteX1" fmla="*/ 144522 w 288985"/>
              <a:gd name="connsiteY1" fmla="*/ 0 h 85110"/>
              <a:gd name="connsiteX2" fmla="*/ 288985 w 288985"/>
              <a:gd name="connsiteY2" fmla="*/ 54175 h 85110"/>
              <a:gd name="connsiteX3" fmla="*/ 158515 w 288985"/>
              <a:gd name="connsiteY3" fmla="*/ 85110 h 85110"/>
              <a:gd name="connsiteX4" fmla="*/ 59 w 288985"/>
              <a:gd name="connsiteY4" fmla="*/ 54175 h 85110"/>
              <a:gd name="connsiteX0" fmla="*/ 41 w 285256"/>
              <a:gd name="connsiteY0" fmla="*/ 55186 h 117352"/>
              <a:gd name="connsiteX1" fmla="*/ 144504 w 285256"/>
              <a:gd name="connsiteY1" fmla="*/ 1011 h 117352"/>
              <a:gd name="connsiteX2" fmla="*/ 285256 w 285256"/>
              <a:gd name="connsiteY2" fmla="*/ 106738 h 117352"/>
              <a:gd name="connsiteX3" fmla="*/ 158497 w 285256"/>
              <a:gd name="connsiteY3" fmla="*/ 86121 h 117352"/>
              <a:gd name="connsiteX4" fmla="*/ 41 w 285256"/>
              <a:gd name="connsiteY4" fmla="*/ 55186 h 117352"/>
              <a:gd name="connsiteX0" fmla="*/ 49 w 264513"/>
              <a:gd name="connsiteY0" fmla="*/ 70539 h 116363"/>
              <a:gd name="connsiteX1" fmla="*/ 123761 w 264513"/>
              <a:gd name="connsiteY1" fmla="*/ 400 h 116363"/>
              <a:gd name="connsiteX2" fmla="*/ 264513 w 264513"/>
              <a:gd name="connsiteY2" fmla="*/ 106127 h 116363"/>
              <a:gd name="connsiteX3" fmla="*/ 137754 w 264513"/>
              <a:gd name="connsiteY3" fmla="*/ 85510 h 116363"/>
              <a:gd name="connsiteX4" fmla="*/ 49 w 264513"/>
              <a:gd name="connsiteY4" fmla="*/ 70539 h 116363"/>
              <a:gd name="connsiteX0" fmla="*/ 6344 w 270808"/>
              <a:gd name="connsiteY0" fmla="*/ 75478 h 121302"/>
              <a:gd name="connsiteX1" fmla="*/ 33898 w 270808"/>
              <a:gd name="connsiteY1" fmla="*/ 21849 h 121302"/>
              <a:gd name="connsiteX2" fmla="*/ 130056 w 270808"/>
              <a:gd name="connsiteY2" fmla="*/ 5339 h 121302"/>
              <a:gd name="connsiteX3" fmla="*/ 270808 w 270808"/>
              <a:gd name="connsiteY3" fmla="*/ 111066 h 121302"/>
              <a:gd name="connsiteX4" fmla="*/ 144049 w 270808"/>
              <a:gd name="connsiteY4" fmla="*/ 90449 h 121302"/>
              <a:gd name="connsiteX5" fmla="*/ 6344 w 270808"/>
              <a:gd name="connsiteY5" fmla="*/ 75478 h 121302"/>
              <a:gd name="connsiteX0" fmla="*/ 6344 w 272842"/>
              <a:gd name="connsiteY0" fmla="*/ 70882 h 107889"/>
              <a:gd name="connsiteX1" fmla="*/ 33898 w 272842"/>
              <a:gd name="connsiteY1" fmla="*/ 17253 h 107889"/>
              <a:gd name="connsiteX2" fmla="*/ 130056 w 272842"/>
              <a:gd name="connsiteY2" fmla="*/ 743 h 107889"/>
              <a:gd name="connsiteX3" fmla="*/ 219752 w 272842"/>
              <a:gd name="connsiteY3" fmla="*/ 37084 h 107889"/>
              <a:gd name="connsiteX4" fmla="*/ 270808 w 272842"/>
              <a:gd name="connsiteY4" fmla="*/ 106470 h 107889"/>
              <a:gd name="connsiteX5" fmla="*/ 144049 w 272842"/>
              <a:gd name="connsiteY5" fmla="*/ 85853 h 107889"/>
              <a:gd name="connsiteX6" fmla="*/ 6344 w 272842"/>
              <a:gd name="connsiteY6" fmla="*/ 70882 h 107889"/>
              <a:gd name="connsiteX0" fmla="*/ 6344 w 270875"/>
              <a:gd name="connsiteY0" fmla="*/ 70882 h 126474"/>
              <a:gd name="connsiteX1" fmla="*/ 33898 w 270875"/>
              <a:gd name="connsiteY1" fmla="*/ 17253 h 126474"/>
              <a:gd name="connsiteX2" fmla="*/ 130056 w 270875"/>
              <a:gd name="connsiteY2" fmla="*/ 743 h 126474"/>
              <a:gd name="connsiteX3" fmla="*/ 219752 w 270875"/>
              <a:gd name="connsiteY3" fmla="*/ 37084 h 126474"/>
              <a:gd name="connsiteX4" fmla="*/ 270808 w 270875"/>
              <a:gd name="connsiteY4" fmla="*/ 106470 h 126474"/>
              <a:gd name="connsiteX5" fmla="*/ 211157 w 270875"/>
              <a:gd name="connsiteY5" fmla="*/ 125927 h 126474"/>
              <a:gd name="connsiteX6" fmla="*/ 144049 w 270875"/>
              <a:gd name="connsiteY6" fmla="*/ 85853 h 126474"/>
              <a:gd name="connsiteX7" fmla="*/ 6344 w 270875"/>
              <a:gd name="connsiteY7" fmla="*/ 70882 h 12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875" h="126474">
                <a:moveTo>
                  <a:pt x="6344" y="70882"/>
                </a:moveTo>
                <a:cubicBezTo>
                  <a:pt x="-12015" y="59449"/>
                  <a:pt x="13279" y="28943"/>
                  <a:pt x="33898" y="17253"/>
                </a:cubicBezTo>
                <a:cubicBezTo>
                  <a:pt x="54517" y="5563"/>
                  <a:pt x="99080" y="-2562"/>
                  <a:pt x="130056" y="743"/>
                </a:cubicBezTo>
                <a:cubicBezTo>
                  <a:pt x="161032" y="4048"/>
                  <a:pt x="196293" y="19463"/>
                  <a:pt x="219752" y="37084"/>
                </a:cubicBezTo>
                <a:cubicBezTo>
                  <a:pt x="243211" y="54705"/>
                  <a:pt x="272463" y="97056"/>
                  <a:pt x="270808" y="106470"/>
                </a:cubicBezTo>
                <a:cubicBezTo>
                  <a:pt x="269153" y="115884"/>
                  <a:pt x="232284" y="129363"/>
                  <a:pt x="211157" y="125927"/>
                </a:cubicBezTo>
                <a:cubicBezTo>
                  <a:pt x="190030" y="122491"/>
                  <a:pt x="178184" y="95027"/>
                  <a:pt x="144049" y="85853"/>
                </a:cubicBezTo>
                <a:cubicBezTo>
                  <a:pt x="109914" y="76679"/>
                  <a:pt x="24703" y="82315"/>
                  <a:pt x="6344" y="70882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2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mph" presetSubtype="10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cw">
                                      <p:cBhvr>
                                        <p:cTn id="2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7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10" repeatCount="indefinite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hsl" dir="ccw">
                                      <p:cBhvr>
                                        <p:cTn id="30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1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10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cw">
                                      <p:cBhvr>
                                        <p:cTn id="34" dur="3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3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3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10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hsl" dir="ccw">
                                      <p:cBhvr>
                                        <p:cTn id="38" dur="3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3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3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4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alpha val="10000"/>
              </a:schemeClr>
            </a:gs>
            <a:gs pos="95000">
              <a:schemeClr val="tx1">
                <a:lumMod val="50000"/>
                <a:lumOff val="5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tar: 6 Points 465"/>
          <p:cNvSpPr/>
          <p:nvPr/>
        </p:nvSpPr>
        <p:spPr>
          <a:xfrm rot="614796">
            <a:off x="6561561" y="5334330"/>
            <a:ext cx="80524" cy="93329"/>
          </a:xfrm>
          <a:prstGeom prst="star6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メ">
            <a:extLst>
              <a:ext uri="{FF2B5EF4-FFF2-40B4-BE49-F238E27FC236}">
                <a16:creationId xmlns:a16="http://schemas.microsoft.com/office/drawing/2014/main" id="{DB2711E5-327D-44E5-AB66-3EC72FC3A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5" t="17163" r="83809" b="27201"/>
          <a:stretch/>
        </p:blipFill>
        <p:spPr>
          <a:xfrm>
            <a:off x="557555" y="4118227"/>
            <a:ext cx="1436244" cy="1465257"/>
          </a:xfrm>
          <a:prstGeom prst="rect">
            <a:avLst/>
          </a:prstGeom>
        </p:spPr>
      </p:pic>
      <p:pic>
        <p:nvPicPr>
          <p:cNvPr id="52" name="最初のリ">
            <a:extLst>
              <a:ext uri="{FF2B5EF4-FFF2-40B4-BE49-F238E27FC236}">
                <a16:creationId xmlns:a16="http://schemas.microsoft.com/office/drawing/2014/main" id="{81094D3E-842A-4133-BAE2-DB0323C17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53" t="17163" r="74047" b="27201"/>
          <a:stretch/>
        </p:blipFill>
        <p:spPr>
          <a:xfrm>
            <a:off x="1937004" y="3743670"/>
            <a:ext cx="1219200" cy="1465942"/>
          </a:xfrm>
          <a:prstGeom prst="rect">
            <a:avLst/>
          </a:prstGeom>
        </p:spPr>
      </p:pic>
      <p:pic>
        <p:nvPicPr>
          <p:cNvPr id="53" name="ー">
            <a:extLst>
              <a:ext uri="{FF2B5EF4-FFF2-40B4-BE49-F238E27FC236}">
                <a16:creationId xmlns:a16="http://schemas.microsoft.com/office/drawing/2014/main" id="{CD08436A-C98A-4F2D-8BBC-314D28827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54" t="30383" r="64046" b="39872"/>
          <a:stretch/>
        </p:blipFill>
        <p:spPr>
          <a:xfrm>
            <a:off x="3240688" y="3748561"/>
            <a:ext cx="1264007" cy="812576"/>
          </a:xfrm>
          <a:prstGeom prst="rect">
            <a:avLst/>
          </a:prstGeom>
        </p:spPr>
      </p:pic>
      <p:pic>
        <p:nvPicPr>
          <p:cNvPr id="54" name="ク">
            <a:extLst>
              <a:ext uri="{FF2B5EF4-FFF2-40B4-BE49-F238E27FC236}">
                <a16:creationId xmlns:a16="http://schemas.microsoft.com/office/drawing/2014/main" id="{9F622B0A-0BD4-4366-BFA4-3ED5612A8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30" t="21293" r="52379" b="26930"/>
          <a:stretch/>
        </p:blipFill>
        <p:spPr>
          <a:xfrm>
            <a:off x="4622257" y="3625860"/>
            <a:ext cx="1412065" cy="1412065"/>
          </a:xfrm>
          <a:prstGeom prst="rect">
            <a:avLst/>
          </a:prstGeom>
        </p:spPr>
      </p:pic>
      <p:pic>
        <p:nvPicPr>
          <p:cNvPr id="55" name="リ">
            <a:extLst>
              <a:ext uri="{FF2B5EF4-FFF2-40B4-BE49-F238E27FC236}">
                <a16:creationId xmlns:a16="http://schemas.microsoft.com/office/drawing/2014/main" id="{B59D3B08-99CB-45FD-9A14-55CE13B47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20" t="21293" r="42617" b="26930"/>
          <a:stretch/>
        </p:blipFill>
        <p:spPr>
          <a:xfrm>
            <a:off x="6079574" y="4009074"/>
            <a:ext cx="1174147" cy="1345975"/>
          </a:xfrm>
          <a:prstGeom prst="rect">
            <a:avLst/>
          </a:prstGeom>
        </p:spPr>
      </p:pic>
      <p:pic>
        <p:nvPicPr>
          <p:cNvPr id="56" name="ス">
            <a:extLst>
              <a:ext uri="{FF2B5EF4-FFF2-40B4-BE49-F238E27FC236}">
                <a16:creationId xmlns:a16="http://schemas.microsoft.com/office/drawing/2014/main" id="{87DF9F10-CFF5-448B-88C2-7262A33FD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4" t="21293" r="30474" b="26930"/>
          <a:stretch/>
        </p:blipFill>
        <p:spPr>
          <a:xfrm>
            <a:off x="7428703" y="4154849"/>
            <a:ext cx="1345975" cy="1345975"/>
          </a:xfrm>
          <a:prstGeom prst="rect">
            <a:avLst/>
          </a:prstGeom>
        </p:spPr>
      </p:pic>
      <p:pic>
        <p:nvPicPr>
          <p:cNvPr id="57" name="マ">
            <a:extLst>
              <a:ext uri="{FF2B5EF4-FFF2-40B4-BE49-F238E27FC236}">
                <a16:creationId xmlns:a16="http://schemas.microsoft.com/office/drawing/2014/main" id="{6715B183-681C-4B9F-988F-064388F7A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26" t="21293" r="20235" b="26930"/>
          <a:stretch/>
        </p:blipFill>
        <p:spPr>
          <a:xfrm>
            <a:off x="8837594" y="4331893"/>
            <a:ext cx="1271505" cy="1389783"/>
          </a:xfrm>
          <a:prstGeom prst="rect">
            <a:avLst/>
          </a:prstGeom>
        </p:spPr>
      </p:pic>
      <p:pic>
        <p:nvPicPr>
          <p:cNvPr id="58" name="最後のス">
            <a:extLst>
              <a:ext uri="{FF2B5EF4-FFF2-40B4-BE49-F238E27FC236}">
                <a16:creationId xmlns:a16="http://schemas.microsoft.com/office/drawing/2014/main" id="{B5C8FA78-D910-4098-AEE4-644931B54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42" t="21293" r="8805" b="26930"/>
          <a:stretch/>
        </p:blipFill>
        <p:spPr>
          <a:xfrm>
            <a:off x="10172015" y="3952682"/>
            <a:ext cx="1345975" cy="1375230"/>
          </a:xfrm>
          <a:prstGeom prst="rect">
            <a:avLst/>
          </a:prstGeom>
        </p:spPr>
      </p:pic>
      <p:pic>
        <p:nvPicPr>
          <p:cNvPr id="59" name="プレゼント005">
            <a:extLst>
              <a:ext uri="{FF2B5EF4-FFF2-40B4-BE49-F238E27FC236}">
                <a16:creationId xmlns:a16="http://schemas.microsoft.com/office/drawing/2014/main" id="{EA7F2AA3-27E7-4D88-B908-45CD8EA95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926">
            <a:off x="6096307" y="3595552"/>
            <a:ext cx="1331339" cy="16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プレゼント004">
            <a:extLst>
              <a:ext uri="{FF2B5EF4-FFF2-40B4-BE49-F238E27FC236}">
                <a16:creationId xmlns:a16="http://schemas.microsoft.com/office/drawing/2014/main" id="{062350D5-745E-4E7D-ABF2-1F8478CFE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6149" y="3168661"/>
            <a:ext cx="1384137" cy="18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プレゼント001">
            <a:extLst>
              <a:ext uri="{FF2B5EF4-FFF2-40B4-BE49-F238E27FC236}">
                <a16:creationId xmlns:a16="http://schemas.microsoft.com/office/drawing/2014/main" id="{921AA2C9-0F5A-41B1-B3D6-EB00B3E31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52751">
            <a:off x="600908" y="3812982"/>
            <a:ext cx="1320758" cy="165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プレゼント007">
            <a:extLst>
              <a:ext uri="{FF2B5EF4-FFF2-40B4-BE49-F238E27FC236}">
                <a16:creationId xmlns:a16="http://schemas.microsoft.com/office/drawing/2014/main" id="{FEEC1C38-B3CF-40EC-BA78-D5F7B0A7D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85695">
            <a:off x="8877183" y="3928703"/>
            <a:ext cx="1267187" cy="16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プレゼント003">
            <a:extLst>
              <a:ext uri="{FF2B5EF4-FFF2-40B4-BE49-F238E27FC236}">
                <a16:creationId xmlns:a16="http://schemas.microsoft.com/office/drawing/2014/main" id="{4B4E9F49-7AD9-43DF-B340-C4EE6F0A3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91183">
            <a:off x="3257703" y="3302442"/>
            <a:ext cx="1300889" cy="17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プレゼント008">
            <a:extLst>
              <a:ext uri="{FF2B5EF4-FFF2-40B4-BE49-F238E27FC236}">
                <a16:creationId xmlns:a16="http://schemas.microsoft.com/office/drawing/2014/main" id="{A83FF8CE-59BC-45F3-9642-61276B264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40104">
            <a:off x="10312730" y="3583743"/>
            <a:ext cx="1303909" cy="16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7C77C7E-7D53-4248-8F95-E058E0A5342B}"/>
              </a:ext>
            </a:extLst>
          </p:cNvPr>
          <p:cNvGrpSpPr/>
          <p:nvPr/>
        </p:nvGrpSpPr>
        <p:grpSpPr>
          <a:xfrm>
            <a:off x="13083540" y="-60698"/>
            <a:ext cx="14698924" cy="2249716"/>
            <a:chOff x="11865023" y="-271823"/>
            <a:chExt cx="14698924" cy="2249716"/>
          </a:xfrm>
        </p:grpSpPr>
        <p:pic>
          <p:nvPicPr>
            <p:cNvPr id="1026" name="サンタ 0206">
              <a:extLst>
                <a:ext uri="{FF2B5EF4-FFF2-40B4-BE49-F238E27FC236}">
                  <a16:creationId xmlns:a16="http://schemas.microsoft.com/office/drawing/2014/main" id="{D90C6873-39A8-4208-B371-A6C88D6557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" t="16804" r="1832" b="20059"/>
            <a:stretch/>
          </p:blipFill>
          <p:spPr bwMode="auto">
            <a:xfrm>
              <a:off x="22151603" y="-271823"/>
              <a:ext cx="4412344" cy="2249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サンタ 0104">
              <a:extLst>
                <a:ext uri="{FF2B5EF4-FFF2-40B4-BE49-F238E27FC236}">
                  <a16:creationId xmlns:a16="http://schemas.microsoft.com/office/drawing/2014/main" id="{1976E400-7338-48FD-9556-EFB03EED70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" t="16804" r="1832" b="20059"/>
            <a:stretch/>
          </p:blipFill>
          <p:spPr bwMode="auto">
            <a:xfrm>
              <a:off x="11865023" y="-271822"/>
              <a:ext cx="4412344" cy="2249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プレゼント04">
            <a:extLst>
              <a:ext uri="{FF2B5EF4-FFF2-40B4-BE49-F238E27FC236}">
                <a16:creationId xmlns:a16="http://schemas.microsoft.com/office/drawing/2014/main" id="{C2937C5F-07C7-4200-AD5E-C44D454EE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27905">
            <a:off x="16548726" y="260843"/>
            <a:ext cx="892721" cy="118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プレゼント01">
            <a:extLst>
              <a:ext uri="{FF2B5EF4-FFF2-40B4-BE49-F238E27FC236}">
                <a16:creationId xmlns:a16="http://schemas.microsoft.com/office/drawing/2014/main" id="{2E83F84A-3ABA-4F5C-923A-9AF154DB1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52751">
            <a:off x="15705336" y="384931"/>
            <a:ext cx="896604" cy="112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16B53B1-B1FB-4218-A7F4-90E6C3A13D8B}"/>
              </a:ext>
            </a:extLst>
          </p:cNvPr>
          <p:cNvGrpSpPr/>
          <p:nvPr/>
        </p:nvGrpSpPr>
        <p:grpSpPr>
          <a:xfrm>
            <a:off x="-15146918" y="1312619"/>
            <a:ext cx="15078330" cy="2286303"/>
            <a:chOff x="-15146918" y="1312619"/>
            <a:chExt cx="15078330" cy="2286303"/>
          </a:xfrm>
        </p:grpSpPr>
        <p:pic>
          <p:nvPicPr>
            <p:cNvPr id="25" name="サンタ 0307">
              <a:extLst>
                <a:ext uri="{FF2B5EF4-FFF2-40B4-BE49-F238E27FC236}">
                  <a16:creationId xmlns:a16="http://schemas.microsoft.com/office/drawing/2014/main" id="{604DD5CE-F8D4-4230-9B36-47CD622E3D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-15146918" y="1312619"/>
              <a:ext cx="4412344" cy="2249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サンタ 0508">
              <a:extLst>
                <a:ext uri="{FF2B5EF4-FFF2-40B4-BE49-F238E27FC236}">
                  <a16:creationId xmlns:a16="http://schemas.microsoft.com/office/drawing/2014/main" id="{3C2AB222-682B-433C-91E5-809635CBD4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-4480932" y="1349207"/>
              <a:ext cx="4412344" cy="2249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プレゼント006">
            <a:extLst>
              <a:ext uri="{FF2B5EF4-FFF2-40B4-BE49-F238E27FC236}">
                <a16:creationId xmlns:a16="http://schemas.microsoft.com/office/drawing/2014/main" id="{2B144138-529E-4717-A6FE-E39EC8912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05385">
            <a:off x="7297959" y="3780695"/>
            <a:ext cx="1394913" cy="177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プレゼント002">
            <a:extLst>
              <a:ext uri="{FF2B5EF4-FFF2-40B4-BE49-F238E27FC236}">
                <a16:creationId xmlns:a16="http://schemas.microsoft.com/office/drawing/2014/main" id="{AB3ECB5B-F71A-4E57-A098-D5A8B1498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594">
            <a:off x="1959126" y="3409450"/>
            <a:ext cx="1348072" cy="16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プレゼント07">
            <a:extLst>
              <a:ext uri="{FF2B5EF4-FFF2-40B4-BE49-F238E27FC236}">
                <a16:creationId xmlns:a16="http://schemas.microsoft.com/office/drawing/2014/main" id="{D875EFD4-DCFC-4701-B8A3-5AB8C29F3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53429">
            <a:off x="-14237785" y="1841628"/>
            <a:ext cx="822692" cy="11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プレゼント03">
            <a:extLst>
              <a:ext uri="{FF2B5EF4-FFF2-40B4-BE49-F238E27FC236}">
                <a16:creationId xmlns:a16="http://schemas.microsoft.com/office/drawing/2014/main" id="{47397CB3-F143-4B80-881F-6D15A52B5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91183">
            <a:off x="-15112690" y="1612261"/>
            <a:ext cx="850268" cy="11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プレゼント05">
            <a:extLst>
              <a:ext uri="{FF2B5EF4-FFF2-40B4-BE49-F238E27FC236}">
                <a16:creationId xmlns:a16="http://schemas.microsoft.com/office/drawing/2014/main" id="{43B22345-11B7-4790-AE34-A9BFB5332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91638">
            <a:off x="-4509076" y="1579953"/>
            <a:ext cx="970171" cy="12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プレゼント08">
            <a:extLst>
              <a:ext uri="{FF2B5EF4-FFF2-40B4-BE49-F238E27FC236}">
                <a16:creationId xmlns:a16="http://schemas.microsoft.com/office/drawing/2014/main" id="{D7B70D15-A762-4D51-BBE6-29EF34E24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40104">
            <a:off x="-3651977" y="1787498"/>
            <a:ext cx="928153" cy="120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プレゼント02">
            <a:extLst>
              <a:ext uri="{FF2B5EF4-FFF2-40B4-BE49-F238E27FC236}">
                <a16:creationId xmlns:a16="http://schemas.microsoft.com/office/drawing/2014/main" id="{71FD5E75-726B-4916-8DAD-F07E32A53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594">
            <a:off x="26100422" y="311784"/>
            <a:ext cx="917172" cy="113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プレゼント06">
            <a:extLst>
              <a:ext uri="{FF2B5EF4-FFF2-40B4-BE49-F238E27FC236}">
                <a16:creationId xmlns:a16="http://schemas.microsoft.com/office/drawing/2014/main" id="{1A89CF8F-B211-49C9-BAE1-AB544DD8D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69763">
            <a:off x="26837941" y="174138"/>
            <a:ext cx="886389" cy="113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7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87"/>
    </mc:Choice>
    <mc:Fallback xmlns="">
      <p:transition spd="slow" advTm="78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2.37708 0.02477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54" y="12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2.37708 0.02477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54" y="12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0926 L -2.37709 0.03403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54" y="12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2.37708 0.02477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54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2.37708 0.02477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54" y="122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2.30209 0.00162 " pathEditMode="relative" rAng="0" ptsTypes="AA">
                                      <p:cBhvr>
                                        <p:cTn id="1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4" y="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2.30209 0.00162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4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2.30209 0.00162 " pathEditMode="relative" rAng="0" ptsTypes="AA">
                                      <p:cBhvr>
                                        <p:cTn id="20" dur="3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4" y="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2.30209 0.00162 " pathEditMode="relative" rAng="0" ptsTypes="AA">
                                      <p:cBhvr>
                                        <p:cTn id="22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4" y="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2.30209 0.00162 " pathEditMode="relative" rAng="0" ptsTypes="AA">
                                      <p:cBhvr>
                                        <p:cTn id="24" dur="3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4216" objId="36"/>
        <p14:triggerEvt type="onClick" time="10988" objId="23"/>
        <p14:triggerEvt type="onClick" time="14358" objId="24"/>
        <p14:triggerEvt type="onClick" time="18978" objId="33"/>
        <p14:triggerEvt type="onClick" time="22883" objId="65"/>
        <p14:triggerEvt type="onClick" time="35011" objId="35"/>
        <p14:triggerEvt type="onClick" time="37897" objId="24"/>
        <p14:triggerEvt type="onClick" time="40649" objId="23"/>
        <p14:triggerEvt type="onClick" time="47590" objId="34"/>
        <p14:triggerEvt type="onClick" time="51727" objId="6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1" descr="横断歩道, フラグ, 部屋 が含まれている画像&#10;&#10;自動的に生成された説明">
            <a:extLst>
              <a:ext uri="{FF2B5EF4-FFF2-40B4-BE49-F238E27FC236}">
                <a16:creationId xmlns:a16="http://schemas.microsoft.com/office/drawing/2014/main" id="{90BF7DCD-20A5-4B26-9694-040ADF0C4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02" b="50000"/>
          <a:stretch>
            <a:fillRect/>
          </a:stretch>
        </p:blipFill>
        <p:spPr>
          <a:xfrm>
            <a:off x="0" y="0"/>
            <a:ext cx="3060000" cy="3429000"/>
          </a:xfrm>
          <a:custGeom>
            <a:avLst/>
            <a:gdLst>
              <a:gd name="connsiteX0" fmla="*/ 0 w 3060000"/>
              <a:gd name="connsiteY0" fmla="*/ 0 h 3429000"/>
              <a:gd name="connsiteX1" fmla="*/ 3060000 w 3060000"/>
              <a:gd name="connsiteY1" fmla="*/ 0 h 3429000"/>
              <a:gd name="connsiteX2" fmla="*/ 3060000 w 3060000"/>
              <a:gd name="connsiteY2" fmla="*/ 3429000 h 3429000"/>
              <a:gd name="connsiteX3" fmla="*/ 0 w 306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429000">
                <a:moveTo>
                  <a:pt x="0" y="0"/>
                </a:moveTo>
                <a:lnTo>
                  <a:pt x="3060000" y="0"/>
                </a:lnTo>
                <a:lnTo>
                  <a:pt x="3060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6" name="B2" descr="横断歩道, フラグ, 部屋 が含まれている画像&#10;&#10;自動的に生成された説明">
            <a:extLst>
              <a:ext uri="{FF2B5EF4-FFF2-40B4-BE49-F238E27FC236}">
                <a16:creationId xmlns:a16="http://schemas.microsoft.com/office/drawing/2014/main" id="{B340D00B-1B00-4D26-ACE7-C1EFEAD2B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r="49902" b="50000"/>
          <a:stretch>
            <a:fillRect/>
          </a:stretch>
        </p:blipFill>
        <p:spPr>
          <a:xfrm>
            <a:off x="3024000" y="0"/>
            <a:ext cx="3084000" cy="3429000"/>
          </a:xfrm>
          <a:custGeom>
            <a:avLst/>
            <a:gdLst>
              <a:gd name="connsiteX0" fmla="*/ 0 w 3084000"/>
              <a:gd name="connsiteY0" fmla="*/ 0 h 3429000"/>
              <a:gd name="connsiteX1" fmla="*/ 3084000 w 3084000"/>
              <a:gd name="connsiteY1" fmla="*/ 0 h 3429000"/>
              <a:gd name="connsiteX2" fmla="*/ 3084000 w 3084000"/>
              <a:gd name="connsiteY2" fmla="*/ 3429000 h 3429000"/>
              <a:gd name="connsiteX3" fmla="*/ 0 w 308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000" h="3429000">
                <a:moveTo>
                  <a:pt x="0" y="0"/>
                </a:moveTo>
                <a:lnTo>
                  <a:pt x="3084000" y="0"/>
                </a:lnTo>
                <a:lnTo>
                  <a:pt x="3084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7" name="B3" descr="横断歩道, フラグ, 部屋 が含まれている画像&#10;&#10;自動的に生成された説明">
            <a:extLst>
              <a:ext uri="{FF2B5EF4-FFF2-40B4-BE49-F238E27FC236}">
                <a16:creationId xmlns:a16="http://schemas.microsoft.com/office/drawing/2014/main" id="{7E9316D1-124F-41E6-A1DF-906DF1D59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8" r="24803" b="50000"/>
          <a:stretch>
            <a:fillRect/>
          </a:stretch>
        </p:blipFill>
        <p:spPr>
          <a:xfrm>
            <a:off x="6108000" y="0"/>
            <a:ext cx="3060000" cy="3429000"/>
          </a:xfrm>
          <a:custGeom>
            <a:avLst/>
            <a:gdLst>
              <a:gd name="connsiteX0" fmla="*/ 0 w 3060000"/>
              <a:gd name="connsiteY0" fmla="*/ 0 h 3429000"/>
              <a:gd name="connsiteX1" fmla="*/ 3060000 w 3060000"/>
              <a:gd name="connsiteY1" fmla="*/ 0 h 3429000"/>
              <a:gd name="connsiteX2" fmla="*/ 3060000 w 3060000"/>
              <a:gd name="connsiteY2" fmla="*/ 3429000 h 3429000"/>
              <a:gd name="connsiteX3" fmla="*/ 0 w 306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429000">
                <a:moveTo>
                  <a:pt x="0" y="0"/>
                </a:moveTo>
                <a:lnTo>
                  <a:pt x="3060000" y="0"/>
                </a:lnTo>
                <a:lnTo>
                  <a:pt x="3060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8" name="B4" descr="横断歩道, フラグ, 部屋 が含まれている画像&#10;&#10;自動的に生成された説明">
            <a:extLst>
              <a:ext uri="{FF2B5EF4-FFF2-40B4-BE49-F238E27FC236}">
                <a16:creationId xmlns:a16="http://schemas.microsoft.com/office/drawing/2014/main" id="{37A609C8-A965-4D92-A4F2-3F74CD008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b="50000"/>
          <a:stretch>
            <a:fillRect/>
          </a:stretch>
        </p:blipFill>
        <p:spPr>
          <a:xfrm>
            <a:off x="9132000" y="0"/>
            <a:ext cx="3060000" cy="3429000"/>
          </a:xfrm>
          <a:custGeom>
            <a:avLst/>
            <a:gdLst>
              <a:gd name="connsiteX0" fmla="*/ 0 w 3060000"/>
              <a:gd name="connsiteY0" fmla="*/ 0 h 3429000"/>
              <a:gd name="connsiteX1" fmla="*/ 3060000 w 3060000"/>
              <a:gd name="connsiteY1" fmla="*/ 0 h 3429000"/>
              <a:gd name="connsiteX2" fmla="*/ 3060000 w 3060000"/>
              <a:gd name="connsiteY2" fmla="*/ 3429000 h 3429000"/>
              <a:gd name="connsiteX3" fmla="*/ 0 w 306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429000">
                <a:moveTo>
                  <a:pt x="0" y="0"/>
                </a:moveTo>
                <a:lnTo>
                  <a:pt x="3060000" y="0"/>
                </a:lnTo>
                <a:lnTo>
                  <a:pt x="3060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9" name="B5" descr="横断歩道, フラグ, 部屋 が含まれている画像&#10;&#10;自動的に生成された説明">
            <a:extLst>
              <a:ext uri="{FF2B5EF4-FFF2-40B4-BE49-F238E27FC236}">
                <a16:creationId xmlns:a16="http://schemas.microsoft.com/office/drawing/2014/main" id="{9D191B6C-C683-4331-AEA0-FA026D4CD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4902"/>
          <a:stretch>
            <a:fillRect/>
          </a:stretch>
        </p:blipFill>
        <p:spPr>
          <a:xfrm>
            <a:off x="0" y="3429000"/>
            <a:ext cx="3060000" cy="3429000"/>
          </a:xfrm>
          <a:custGeom>
            <a:avLst/>
            <a:gdLst>
              <a:gd name="connsiteX0" fmla="*/ 0 w 3060000"/>
              <a:gd name="connsiteY0" fmla="*/ 0 h 3429000"/>
              <a:gd name="connsiteX1" fmla="*/ 3060000 w 3060000"/>
              <a:gd name="connsiteY1" fmla="*/ 0 h 3429000"/>
              <a:gd name="connsiteX2" fmla="*/ 3060000 w 3060000"/>
              <a:gd name="connsiteY2" fmla="*/ 3429000 h 3429000"/>
              <a:gd name="connsiteX3" fmla="*/ 0 w 306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429000">
                <a:moveTo>
                  <a:pt x="0" y="0"/>
                </a:moveTo>
                <a:lnTo>
                  <a:pt x="3060000" y="0"/>
                </a:lnTo>
                <a:lnTo>
                  <a:pt x="3060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10" name="B6" descr="横断歩道, フラグ, 部屋 が含まれている画像&#10;&#10;自動的に生成された説明">
            <a:extLst>
              <a:ext uri="{FF2B5EF4-FFF2-40B4-BE49-F238E27FC236}">
                <a16:creationId xmlns:a16="http://schemas.microsoft.com/office/drawing/2014/main" id="{5BCF1BAD-3D58-4FB0-9DAE-20D563B2C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t="50000" r="49902"/>
          <a:stretch>
            <a:fillRect/>
          </a:stretch>
        </p:blipFill>
        <p:spPr>
          <a:xfrm>
            <a:off x="3024000" y="3429000"/>
            <a:ext cx="3084000" cy="3429000"/>
          </a:xfrm>
          <a:custGeom>
            <a:avLst/>
            <a:gdLst>
              <a:gd name="connsiteX0" fmla="*/ 0 w 3084000"/>
              <a:gd name="connsiteY0" fmla="*/ 0 h 3429000"/>
              <a:gd name="connsiteX1" fmla="*/ 3084000 w 3084000"/>
              <a:gd name="connsiteY1" fmla="*/ 0 h 3429000"/>
              <a:gd name="connsiteX2" fmla="*/ 3084000 w 3084000"/>
              <a:gd name="connsiteY2" fmla="*/ 3429000 h 3429000"/>
              <a:gd name="connsiteX3" fmla="*/ 0 w 308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000" h="3429000">
                <a:moveTo>
                  <a:pt x="0" y="0"/>
                </a:moveTo>
                <a:lnTo>
                  <a:pt x="3084000" y="0"/>
                </a:lnTo>
                <a:lnTo>
                  <a:pt x="3084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11" name="B7" descr="横断歩道, フラグ, 部屋 が含まれている画像&#10;&#10;自動的に生成された説明">
            <a:extLst>
              <a:ext uri="{FF2B5EF4-FFF2-40B4-BE49-F238E27FC236}">
                <a16:creationId xmlns:a16="http://schemas.microsoft.com/office/drawing/2014/main" id="{1157B871-CAB1-4DD9-8DFC-FAB63000A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8" t="50000" r="24803"/>
          <a:stretch>
            <a:fillRect/>
          </a:stretch>
        </p:blipFill>
        <p:spPr>
          <a:xfrm>
            <a:off x="6108000" y="3429000"/>
            <a:ext cx="3060000" cy="3429000"/>
          </a:xfrm>
          <a:custGeom>
            <a:avLst/>
            <a:gdLst>
              <a:gd name="connsiteX0" fmla="*/ 0 w 3060000"/>
              <a:gd name="connsiteY0" fmla="*/ 0 h 3429000"/>
              <a:gd name="connsiteX1" fmla="*/ 3060000 w 3060000"/>
              <a:gd name="connsiteY1" fmla="*/ 0 h 3429000"/>
              <a:gd name="connsiteX2" fmla="*/ 3060000 w 3060000"/>
              <a:gd name="connsiteY2" fmla="*/ 3429000 h 3429000"/>
              <a:gd name="connsiteX3" fmla="*/ 0 w 306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429000">
                <a:moveTo>
                  <a:pt x="0" y="0"/>
                </a:moveTo>
                <a:lnTo>
                  <a:pt x="3060000" y="0"/>
                </a:lnTo>
                <a:lnTo>
                  <a:pt x="3060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12" name="B8" descr="横断歩道, フラグ, 部屋 が含まれている画像&#10;&#10;自動的に生成された説明">
            <a:extLst>
              <a:ext uri="{FF2B5EF4-FFF2-40B4-BE49-F238E27FC236}">
                <a16:creationId xmlns:a16="http://schemas.microsoft.com/office/drawing/2014/main" id="{640BA9FC-B279-4FFD-A687-4B83FB70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t="50000"/>
          <a:stretch>
            <a:fillRect/>
          </a:stretch>
        </p:blipFill>
        <p:spPr>
          <a:xfrm>
            <a:off x="9132000" y="3429000"/>
            <a:ext cx="3060000" cy="3429000"/>
          </a:xfrm>
          <a:custGeom>
            <a:avLst/>
            <a:gdLst>
              <a:gd name="connsiteX0" fmla="*/ 0 w 3060000"/>
              <a:gd name="connsiteY0" fmla="*/ 0 h 3429000"/>
              <a:gd name="connsiteX1" fmla="*/ 3060000 w 3060000"/>
              <a:gd name="connsiteY1" fmla="*/ 0 h 3429000"/>
              <a:gd name="connsiteX2" fmla="*/ 3060000 w 3060000"/>
              <a:gd name="connsiteY2" fmla="*/ 3429000 h 3429000"/>
              <a:gd name="connsiteX3" fmla="*/ 0 w 306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429000">
                <a:moveTo>
                  <a:pt x="0" y="0"/>
                </a:moveTo>
                <a:lnTo>
                  <a:pt x="3060000" y="0"/>
                </a:lnTo>
                <a:lnTo>
                  <a:pt x="3060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13" name="サンタ" descr="20201208 134148444 iOS 300x300 - サンタさん　笑顔②　クレヨンタッチ　©Atelier Funipo">
            <a:extLst>
              <a:ext uri="{FF2B5EF4-FFF2-40B4-BE49-F238E27FC236}">
                <a16:creationId xmlns:a16="http://schemas.microsoft.com/office/drawing/2014/main" id="{703E8FA7-CE51-451D-814F-EDE4F58BB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/>
          <a:stretch/>
        </p:blipFill>
        <p:spPr bwMode="auto">
          <a:xfrm>
            <a:off x="10732058" y="4018765"/>
            <a:ext cx="2586152" cy="300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1" descr="おもちゃ, 部屋 が含まれている画像&#10;&#10;自動的に生成された説明">
            <a:extLst>
              <a:ext uri="{FF2B5EF4-FFF2-40B4-BE49-F238E27FC236}">
                <a16:creationId xmlns:a16="http://schemas.microsoft.com/office/drawing/2014/main" id="{C7EFD81A-2E0C-4A8C-A91B-2AC7206E4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02" b="50000"/>
          <a:stretch>
            <a:fillRect/>
          </a:stretch>
        </p:blipFill>
        <p:spPr>
          <a:xfrm>
            <a:off x="0" y="0"/>
            <a:ext cx="3060000" cy="3429000"/>
          </a:xfrm>
          <a:custGeom>
            <a:avLst/>
            <a:gdLst>
              <a:gd name="connsiteX0" fmla="*/ 0 w 3060000"/>
              <a:gd name="connsiteY0" fmla="*/ 0 h 3429000"/>
              <a:gd name="connsiteX1" fmla="*/ 3060000 w 3060000"/>
              <a:gd name="connsiteY1" fmla="*/ 0 h 3429000"/>
              <a:gd name="connsiteX2" fmla="*/ 3060000 w 3060000"/>
              <a:gd name="connsiteY2" fmla="*/ 3429000 h 3429000"/>
              <a:gd name="connsiteX3" fmla="*/ 0 w 306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429000">
                <a:moveTo>
                  <a:pt x="0" y="0"/>
                </a:moveTo>
                <a:lnTo>
                  <a:pt x="3060000" y="0"/>
                </a:lnTo>
                <a:lnTo>
                  <a:pt x="3060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23" name="A2" descr="おもちゃ, 部屋 が含まれている画像&#10;&#10;自動的に生成された説明">
            <a:extLst>
              <a:ext uri="{FF2B5EF4-FFF2-40B4-BE49-F238E27FC236}">
                <a16:creationId xmlns:a16="http://schemas.microsoft.com/office/drawing/2014/main" id="{AD78BB98-C5F2-4375-8ED5-317DB4818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r="49902" b="50000"/>
          <a:stretch>
            <a:fillRect/>
          </a:stretch>
        </p:blipFill>
        <p:spPr>
          <a:xfrm>
            <a:off x="3024000" y="0"/>
            <a:ext cx="3084000" cy="3429000"/>
          </a:xfrm>
          <a:custGeom>
            <a:avLst/>
            <a:gdLst>
              <a:gd name="connsiteX0" fmla="*/ 0 w 3084000"/>
              <a:gd name="connsiteY0" fmla="*/ 0 h 3429000"/>
              <a:gd name="connsiteX1" fmla="*/ 3084000 w 3084000"/>
              <a:gd name="connsiteY1" fmla="*/ 0 h 3429000"/>
              <a:gd name="connsiteX2" fmla="*/ 3084000 w 3084000"/>
              <a:gd name="connsiteY2" fmla="*/ 3429000 h 3429000"/>
              <a:gd name="connsiteX3" fmla="*/ 0 w 308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000" h="3429000">
                <a:moveTo>
                  <a:pt x="0" y="0"/>
                </a:moveTo>
                <a:lnTo>
                  <a:pt x="3084000" y="0"/>
                </a:lnTo>
                <a:lnTo>
                  <a:pt x="3084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24" name="A3" descr="おもちゃ, 部屋 が含まれている画像&#10;&#10;自動的に生成された説明">
            <a:extLst>
              <a:ext uri="{FF2B5EF4-FFF2-40B4-BE49-F238E27FC236}">
                <a16:creationId xmlns:a16="http://schemas.microsoft.com/office/drawing/2014/main" id="{C1DC0A10-4DD0-4738-8EE7-D666498E6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8" r="24803" b="50000"/>
          <a:stretch>
            <a:fillRect/>
          </a:stretch>
        </p:blipFill>
        <p:spPr>
          <a:xfrm>
            <a:off x="6108000" y="0"/>
            <a:ext cx="3060000" cy="3429000"/>
          </a:xfrm>
          <a:custGeom>
            <a:avLst/>
            <a:gdLst>
              <a:gd name="connsiteX0" fmla="*/ 0 w 3060000"/>
              <a:gd name="connsiteY0" fmla="*/ 0 h 3429000"/>
              <a:gd name="connsiteX1" fmla="*/ 3060000 w 3060000"/>
              <a:gd name="connsiteY1" fmla="*/ 0 h 3429000"/>
              <a:gd name="connsiteX2" fmla="*/ 3060000 w 3060000"/>
              <a:gd name="connsiteY2" fmla="*/ 3429000 h 3429000"/>
              <a:gd name="connsiteX3" fmla="*/ 0 w 306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429000">
                <a:moveTo>
                  <a:pt x="0" y="0"/>
                </a:moveTo>
                <a:lnTo>
                  <a:pt x="3060000" y="0"/>
                </a:lnTo>
                <a:lnTo>
                  <a:pt x="3060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25" name="A4" descr="おもちゃ, 部屋 が含まれている画像&#10;&#10;自動的に生成された説明">
            <a:extLst>
              <a:ext uri="{FF2B5EF4-FFF2-40B4-BE49-F238E27FC236}">
                <a16:creationId xmlns:a16="http://schemas.microsoft.com/office/drawing/2014/main" id="{97E6B851-0D6B-45A0-9563-BA478AABF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b="50000"/>
          <a:stretch>
            <a:fillRect/>
          </a:stretch>
        </p:blipFill>
        <p:spPr>
          <a:xfrm>
            <a:off x="9132000" y="0"/>
            <a:ext cx="3060000" cy="3429000"/>
          </a:xfrm>
          <a:custGeom>
            <a:avLst/>
            <a:gdLst>
              <a:gd name="connsiteX0" fmla="*/ 0 w 3060000"/>
              <a:gd name="connsiteY0" fmla="*/ 0 h 3429000"/>
              <a:gd name="connsiteX1" fmla="*/ 3060000 w 3060000"/>
              <a:gd name="connsiteY1" fmla="*/ 0 h 3429000"/>
              <a:gd name="connsiteX2" fmla="*/ 3060000 w 3060000"/>
              <a:gd name="connsiteY2" fmla="*/ 3429000 h 3429000"/>
              <a:gd name="connsiteX3" fmla="*/ 0 w 306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429000">
                <a:moveTo>
                  <a:pt x="0" y="0"/>
                </a:moveTo>
                <a:lnTo>
                  <a:pt x="3060000" y="0"/>
                </a:lnTo>
                <a:lnTo>
                  <a:pt x="3060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26" name="A5" descr="おもちゃ, 部屋 が含まれている画像&#10;&#10;自動的に生成された説明">
            <a:extLst>
              <a:ext uri="{FF2B5EF4-FFF2-40B4-BE49-F238E27FC236}">
                <a16:creationId xmlns:a16="http://schemas.microsoft.com/office/drawing/2014/main" id="{0861CC3E-791E-4F57-92F3-1A457D3FF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4902"/>
          <a:stretch>
            <a:fillRect/>
          </a:stretch>
        </p:blipFill>
        <p:spPr>
          <a:xfrm>
            <a:off x="0" y="3429000"/>
            <a:ext cx="3060000" cy="3429000"/>
          </a:xfrm>
          <a:custGeom>
            <a:avLst/>
            <a:gdLst>
              <a:gd name="connsiteX0" fmla="*/ 0 w 3060000"/>
              <a:gd name="connsiteY0" fmla="*/ 0 h 3429000"/>
              <a:gd name="connsiteX1" fmla="*/ 3060000 w 3060000"/>
              <a:gd name="connsiteY1" fmla="*/ 0 h 3429000"/>
              <a:gd name="connsiteX2" fmla="*/ 3060000 w 3060000"/>
              <a:gd name="connsiteY2" fmla="*/ 3429000 h 3429000"/>
              <a:gd name="connsiteX3" fmla="*/ 0 w 306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429000">
                <a:moveTo>
                  <a:pt x="0" y="0"/>
                </a:moveTo>
                <a:lnTo>
                  <a:pt x="3060000" y="0"/>
                </a:lnTo>
                <a:lnTo>
                  <a:pt x="3060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27" name="A6" descr="おもちゃ, 部屋 が含まれている画像&#10;&#10;自動的に生成された説明">
            <a:extLst>
              <a:ext uri="{FF2B5EF4-FFF2-40B4-BE49-F238E27FC236}">
                <a16:creationId xmlns:a16="http://schemas.microsoft.com/office/drawing/2014/main" id="{8CCB539D-EBF7-44C0-BD84-70A3B0ACC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t="50000" r="49902"/>
          <a:stretch>
            <a:fillRect/>
          </a:stretch>
        </p:blipFill>
        <p:spPr>
          <a:xfrm>
            <a:off x="3024000" y="3429000"/>
            <a:ext cx="3084000" cy="3429000"/>
          </a:xfrm>
          <a:custGeom>
            <a:avLst/>
            <a:gdLst>
              <a:gd name="connsiteX0" fmla="*/ 0 w 3084000"/>
              <a:gd name="connsiteY0" fmla="*/ 0 h 3429000"/>
              <a:gd name="connsiteX1" fmla="*/ 3084000 w 3084000"/>
              <a:gd name="connsiteY1" fmla="*/ 0 h 3429000"/>
              <a:gd name="connsiteX2" fmla="*/ 3084000 w 3084000"/>
              <a:gd name="connsiteY2" fmla="*/ 3429000 h 3429000"/>
              <a:gd name="connsiteX3" fmla="*/ 0 w 308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000" h="3429000">
                <a:moveTo>
                  <a:pt x="0" y="0"/>
                </a:moveTo>
                <a:lnTo>
                  <a:pt x="3084000" y="0"/>
                </a:lnTo>
                <a:lnTo>
                  <a:pt x="3084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28" name="A7" descr="おもちゃ, 部屋 が含まれている画像&#10;&#10;自動的に生成された説明">
            <a:extLst>
              <a:ext uri="{FF2B5EF4-FFF2-40B4-BE49-F238E27FC236}">
                <a16:creationId xmlns:a16="http://schemas.microsoft.com/office/drawing/2014/main" id="{3687ACAC-750F-4BDD-9958-29D2AB8A8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8" t="50000" r="24803"/>
          <a:stretch>
            <a:fillRect/>
          </a:stretch>
        </p:blipFill>
        <p:spPr>
          <a:xfrm>
            <a:off x="6108000" y="3429000"/>
            <a:ext cx="3060000" cy="3429000"/>
          </a:xfrm>
          <a:custGeom>
            <a:avLst/>
            <a:gdLst>
              <a:gd name="connsiteX0" fmla="*/ 0 w 3060000"/>
              <a:gd name="connsiteY0" fmla="*/ 0 h 3429000"/>
              <a:gd name="connsiteX1" fmla="*/ 3060000 w 3060000"/>
              <a:gd name="connsiteY1" fmla="*/ 0 h 3429000"/>
              <a:gd name="connsiteX2" fmla="*/ 3060000 w 3060000"/>
              <a:gd name="connsiteY2" fmla="*/ 3429000 h 3429000"/>
              <a:gd name="connsiteX3" fmla="*/ 0 w 306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429000">
                <a:moveTo>
                  <a:pt x="0" y="0"/>
                </a:moveTo>
                <a:lnTo>
                  <a:pt x="3060000" y="0"/>
                </a:lnTo>
                <a:lnTo>
                  <a:pt x="3060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29" name="A8" descr="おもちゃ, 部屋 が含まれている画像&#10;&#10;自動的に生成された説明">
            <a:extLst>
              <a:ext uri="{FF2B5EF4-FFF2-40B4-BE49-F238E27FC236}">
                <a16:creationId xmlns:a16="http://schemas.microsoft.com/office/drawing/2014/main" id="{8D5DC919-F6D1-47FF-A638-7645D36F6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t="50000"/>
          <a:stretch>
            <a:fillRect/>
          </a:stretch>
        </p:blipFill>
        <p:spPr>
          <a:xfrm>
            <a:off x="9132000" y="3429000"/>
            <a:ext cx="3060000" cy="3429000"/>
          </a:xfrm>
          <a:custGeom>
            <a:avLst/>
            <a:gdLst>
              <a:gd name="connsiteX0" fmla="*/ 0 w 3060000"/>
              <a:gd name="connsiteY0" fmla="*/ 0 h 3429000"/>
              <a:gd name="connsiteX1" fmla="*/ 3060000 w 3060000"/>
              <a:gd name="connsiteY1" fmla="*/ 0 h 3429000"/>
              <a:gd name="connsiteX2" fmla="*/ 3060000 w 3060000"/>
              <a:gd name="connsiteY2" fmla="*/ 3429000 h 3429000"/>
              <a:gd name="connsiteX3" fmla="*/ 0 w 306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429000">
                <a:moveTo>
                  <a:pt x="0" y="0"/>
                </a:moveTo>
                <a:lnTo>
                  <a:pt x="3060000" y="0"/>
                </a:lnTo>
                <a:lnTo>
                  <a:pt x="3060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CE746158-D39D-4856-BD87-3E595717EFE9}"/>
              </a:ext>
            </a:extLst>
          </p:cNvPr>
          <p:cNvSpPr/>
          <p:nvPr/>
        </p:nvSpPr>
        <p:spPr>
          <a:xfrm>
            <a:off x="2728912" y="1524000"/>
            <a:ext cx="6962775" cy="4791075"/>
          </a:xfrm>
          <a:prstGeom prst="roundRect">
            <a:avLst>
              <a:gd name="adj" fmla="val 5556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ここにメッセージを入力</a:t>
            </a:r>
          </a:p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右下のサンタを</a:t>
            </a:r>
            <a:b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</a:b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クリックするとメッセージが出ます。</a:t>
            </a:r>
            <a:b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</a:b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もう一度クリックすると消えます。</a:t>
            </a:r>
            <a:b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</a:b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8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デザインの設定">
  <a:themeElements>
    <a:clrScheme name="ユーザー定義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dirty="0">
            <a:solidFill>
              <a:schemeClr val="bg1"/>
            </a:solidFill>
            <a:latin typeface="メイリオ" panose="020B0604030504040204" pitchFamily="50" charset="-128"/>
            <a:ea typeface="メイリオ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5396</TotalTime>
  <Words>31</Words>
  <Application>Microsoft Office PowerPoint</Application>
  <PresentationFormat>ワイド画面</PresentationFormat>
  <Paragraphs>3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4</vt:i4>
      </vt:variant>
    </vt:vector>
  </HeadingPairs>
  <TitlesOfParts>
    <vt:vector size="13" baseType="lpstr">
      <vt:lpstr>Microsoft YaHei</vt:lpstr>
      <vt:lpstr>UD デジタル 教科書体 NK-R</vt:lpstr>
      <vt:lpstr>游ゴシック</vt:lpstr>
      <vt:lpstr>游ゴシック Light</vt:lpstr>
      <vt:lpstr>Arial</vt:lpstr>
      <vt:lpstr>Calibri</vt:lpstr>
      <vt:lpstr>Office Theme</vt:lpstr>
      <vt:lpstr>1_デザインの設定</vt:lpstr>
      <vt:lpstr>1_Office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Inaba Michio</cp:lastModifiedBy>
  <cp:revision>227</cp:revision>
  <dcterms:created xsi:type="dcterms:W3CDTF">2020-05-06T02:01:12Z</dcterms:created>
  <dcterms:modified xsi:type="dcterms:W3CDTF">2020-12-13T08:19:55Z</dcterms:modified>
</cp:coreProperties>
</file>