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661" r:id="rId2"/>
  </p:sldMasterIdLst>
  <p:notesMasterIdLst>
    <p:notesMasterId r:id="rId10"/>
  </p:notesMasterIdLst>
  <p:sldIdLst>
    <p:sldId id="267" r:id="rId3"/>
    <p:sldId id="269" r:id="rId4"/>
    <p:sldId id="265" r:id="rId5"/>
    <p:sldId id="272" r:id="rId6"/>
    <p:sldId id="273" r:id="rId7"/>
    <p:sldId id="266" r:id="rId8"/>
    <p:sldId id="270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B0"/>
    <a:srgbClr val="EA005C"/>
    <a:srgbClr val="0075D1"/>
    <a:srgbClr val="DFA400"/>
    <a:srgbClr val="00696A"/>
    <a:srgbClr val="E6E6E6"/>
    <a:srgbClr val="8F008F"/>
    <a:srgbClr val="007577"/>
    <a:srgbClr val="8B002C"/>
    <a:srgbClr val="00C3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62" autoAdjust="0"/>
    <p:restoredTop sz="94660"/>
  </p:normalViewPr>
  <p:slideViewPr>
    <p:cSldViewPr snapToGrid="0">
      <p:cViewPr varScale="1">
        <p:scale>
          <a:sx n="67" d="100"/>
          <a:sy n="67" d="100"/>
        </p:scale>
        <p:origin x="584" y="40"/>
      </p:cViewPr>
      <p:guideLst>
        <p:guide orient="horz" pos="234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44C8F-A23F-4C56-AEEA-4B587DC5217D}" type="datetimeFigureOut">
              <a:rPr kumimoji="1" lang="ja-JP" altLang="en-US" smtClean="0"/>
              <a:t>2020/8/19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B05BF-4D6C-47C3-A862-A07BF56C0D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637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21" Type="http://schemas.openxmlformats.org/officeDocument/2006/relationships/image" Target="../media/image19.png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3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2.png"/><Relationship Id="rId19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23.png"/><Relationship Id="rId14" Type="http://schemas.microsoft.com/office/2007/relationships/hdphoto" Target="../media/hdphoto5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9.gif"/><Relationship Id="rId7" Type="http://schemas.openxmlformats.org/officeDocument/2006/relationships/image" Target="../media/image31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gif"/><Relationship Id="rId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4.gif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Relationship Id="rId9" Type="http://schemas.openxmlformats.org/officeDocument/2006/relationships/image" Target="../media/image2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40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89DDEFC-31F6-4A51-9FBA-2124A4B422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350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 descr="ぼやけた空&#10;&#10;自動的に生成された説明">
            <a:extLst>
              <a:ext uri="{FF2B5EF4-FFF2-40B4-BE49-F238E27FC236}">
                <a16:creationId xmlns:a16="http://schemas.microsoft.com/office/drawing/2014/main" id="{050DDDDD-799B-4CB5-B0B2-E7378E1D8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0" y="173134"/>
            <a:ext cx="11800114" cy="645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80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 userDrawn="1"/>
        </p:nvPicPr>
        <p:blipFill rotWithShape="1">
          <a:blip r:embed="rId2"/>
          <a:srcRect t="921" r="49777" b="681"/>
          <a:stretch/>
        </p:blipFill>
        <p:spPr>
          <a:xfrm>
            <a:off x="6060622" y="0"/>
            <a:ext cx="6131378" cy="6858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 rotWithShape="1">
          <a:blip r:embed="rId2"/>
          <a:srcRect t="921" r="49777" b="681"/>
          <a:stretch/>
        </p:blipFill>
        <p:spPr>
          <a:xfrm>
            <a:off x="-20184" y="0"/>
            <a:ext cx="6131378" cy="68580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8206" t="921" r="49777" b="681"/>
          <a:stretch/>
        </p:blipFill>
        <p:spPr>
          <a:xfrm>
            <a:off x="5957576" y="-70340"/>
            <a:ext cx="334107" cy="69517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C3F13FA-2BF0-4581-9557-1946EADE91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986078" y="1919386"/>
            <a:ext cx="2359076" cy="934019"/>
          </a:xfrm>
          <a:prstGeom prst="rect">
            <a:avLst/>
          </a:prstGeom>
        </p:spPr>
      </p:pic>
      <p:pic>
        <p:nvPicPr>
          <p:cNvPr id="8" name="Picture 2" descr="「heart illust 手書き風」の画像検索結果">
            <a:extLst>
              <a:ext uri="{FF2B5EF4-FFF2-40B4-BE49-F238E27FC236}">
                <a16:creationId xmlns:a16="http://schemas.microsoft.com/office/drawing/2014/main" id="{9C081907-A0A2-49F5-8EF1-829252E308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97" y="2074751"/>
            <a:ext cx="384365" cy="57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1A3342A-177B-4557-8622-5B1AFBF48C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265" y="1854599"/>
            <a:ext cx="2436187" cy="1035217"/>
          </a:xfrm>
          <a:prstGeom prst="rect">
            <a:avLst/>
          </a:prstGeom>
        </p:spPr>
      </p:pic>
      <p:pic>
        <p:nvPicPr>
          <p:cNvPr id="11" name="Picture 2" descr="ãmicrosoft innovative educator expertãã®ç»åæ¤ç´¢çµæ">
            <a:extLst>
              <a:ext uri="{FF2B5EF4-FFF2-40B4-BE49-F238E27FC236}">
                <a16:creationId xmlns:a16="http://schemas.microsoft.com/office/drawing/2014/main" id="{C88527F2-0475-456B-AA15-C4C4EA8A07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24" y="5674994"/>
            <a:ext cx="999020" cy="114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B250FEA-7BF5-4721-AC8F-CB2D0A858D44}"/>
              </a:ext>
            </a:extLst>
          </p:cNvPr>
          <p:cNvSpPr/>
          <p:nvPr userDrawn="1"/>
        </p:nvSpPr>
        <p:spPr>
          <a:xfrm>
            <a:off x="2017014" y="6134474"/>
            <a:ext cx="38151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Microsoft Innovative Educator Expert</a:t>
            </a:r>
            <a:endParaRPr lang="ja-JP" altLang="en-US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D227F86-3DE4-4DAE-8822-06189665ABC2}"/>
              </a:ext>
            </a:extLst>
          </p:cNvPr>
          <p:cNvSpPr txBox="1"/>
          <p:nvPr userDrawn="1"/>
        </p:nvSpPr>
        <p:spPr>
          <a:xfrm>
            <a:off x="2516980" y="6463697"/>
            <a:ext cx="2872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マイクロソフト認定 教育イノベーター</a:t>
            </a:r>
          </a:p>
        </p:txBody>
      </p:sp>
      <p:pic>
        <p:nvPicPr>
          <p:cNvPr id="16" name="図 15" descr="ぼやけた空&#10;&#10;自動的に生成された説明">
            <a:extLst>
              <a:ext uri="{FF2B5EF4-FFF2-40B4-BE49-F238E27FC236}">
                <a16:creationId xmlns:a16="http://schemas.microsoft.com/office/drawing/2014/main" id="{45259D2D-0307-4F47-BAEC-C7EEF6A0B5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38"/>
          <a:stretch/>
        </p:blipFill>
        <p:spPr>
          <a:xfrm>
            <a:off x="6149481" y="-70340"/>
            <a:ext cx="6079968" cy="69986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FDC1A38-6EA3-4236-AB30-0DD611EF0B4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9586" y="1801978"/>
            <a:ext cx="924620" cy="76641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60EA2676-CAE8-406E-BDEA-9B7AD72A4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503" y="2780675"/>
            <a:ext cx="1435707" cy="2093585"/>
          </a:xfrm>
          <a:prstGeom prst="rect">
            <a:avLst/>
          </a:prstGeom>
        </p:spPr>
      </p:pic>
      <p:pic>
        <p:nvPicPr>
          <p:cNvPr id="26" name="図 25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06E5D339-9D09-425C-A561-9EB8C00B6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43975">
            <a:off x="6485974" y="4788277"/>
            <a:ext cx="1218426" cy="196881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0F6DC1AD-4519-4978-8022-0275DA5B5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5565">
            <a:off x="9813801" y="3640516"/>
            <a:ext cx="1885405" cy="2102836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CB73EF1C-B2F3-4044-B818-AF8569217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3619" t="9671" r="12344" b="12895"/>
          <a:stretch/>
        </p:blipFill>
        <p:spPr>
          <a:xfrm>
            <a:off x="7541446" y="180201"/>
            <a:ext cx="4006392" cy="117547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0" name="図 29" descr="時計, イエロー が含まれている画像&#10;&#10;自動的に生成された説明">
            <a:extLst>
              <a:ext uri="{FF2B5EF4-FFF2-40B4-BE49-F238E27FC236}">
                <a16:creationId xmlns:a16="http://schemas.microsoft.com/office/drawing/2014/main" id="{3DF079CF-BEC9-482E-AD7A-AD6A585EAF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1029">
            <a:off x="7907686" y="4966647"/>
            <a:ext cx="2024762" cy="1829686"/>
          </a:xfrm>
          <a:prstGeom prst="rect">
            <a:avLst/>
          </a:prstGeom>
        </p:spPr>
      </p:pic>
      <p:pic>
        <p:nvPicPr>
          <p:cNvPr id="31" name="図 30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1F13A64E-D160-4C6A-B275-3943D038E9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8641">
            <a:off x="8179634" y="3105924"/>
            <a:ext cx="1138844" cy="174905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521CDD9-8025-45DB-86D0-BED515729F2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80211" y="-23910"/>
            <a:ext cx="4834547" cy="18350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7A6F9D6-969C-464E-AD2E-81503A345B3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122185" y="2703064"/>
            <a:ext cx="2030144" cy="646232"/>
          </a:xfrm>
          <a:prstGeom prst="rect">
            <a:avLst/>
          </a:prstGeom>
        </p:spPr>
      </p:pic>
      <p:pic>
        <p:nvPicPr>
          <p:cNvPr id="23" name="図 22" descr="ブラック, 記号, 停止, ホワイト が含まれている画像&#10;&#10;自動的に生成された説明">
            <a:extLst>
              <a:ext uri="{FF2B5EF4-FFF2-40B4-BE49-F238E27FC236}">
                <a16:creationId xmlns:a16="http://schemas.microsoft.com/office/drawing/2014/main" id="{B8F68EEC-693B-4902-B6B7-F552513063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0969">
            <a:off x="6526844" y="193415"/>
            <a:ext cx="969006" cy="107336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F6710C2-348A-4698-AAC7-1F9098E0951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075256" y="1534858"/>
            <a:ext cx="3905465" cy="117547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85500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 userDrawn="1"/>
        </p:nvPicPr>
        <p:blipFill rotWithShape="1">
          <a:blip r:embed="rId2"/>
          <a:srcRect t="921" r="49777" b="681"/>
          <a:stretch/>
        </p:blipFill>
        <p:spPr>
          <a:xfrm>
            <a:off x="6060622" y="0"/>
            <a:ext cx="6131378" cy="6858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 rotWithShape="1">
          <a:blip r:embed="rId2"/>
          <a:srcRect t="921" r="49777" b="681"/>
          <a:stretch/>
        </p:blipFill>
        <p:spPr>
          <a:xfrm>
            <a:off x="-35378" y="0"/>
            <a:ext cx="6131378" cy="68580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8206" t="921" r="49777" b="681"/>
          <a:stretch/>
        </p:blipFill>
        <p:spPr>
          <a:xfrm>
            <a:off x="5957576" y="-70340"/>
            <a:ext cx="334107" cy="69517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474937F-ED90-4A2E-90E5-DCDE1525DB01}"/>
              </a:ext>
            </a:extLst>
          </p:cNvPr>
          <p:cNvSpPr txBox="1"/>
          <p:nvPr userDrawn="1"/>
        </p:nvSpPr>
        <p:spPr>
          <a:xfrm>
            <a:off x="1001791" y="159200"/>
            <a:ext cx="4685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ln w="98425">
                  <a:solidFill>
                    <a:srgbClr val="007577"/>
                  </a:solidFill>
                </a:ln>
                <a:solidFill>
                  <a:srgbClr val="007577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はじめにお読みください</a:t>
            </a:r>
            <a:endParaRPr kumimoji="1" lang="ja-JP" altLang="en-US" sz="3600" dirty="0">
              <a:ln w="98425">
                <a:solidFill>
                  <a:srgbClr val="007577"/>
                </a:solidFill>
              </a:ln>
              <a:solidFill>
                <a:srgbClr val="007577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7106E16-60DB-46C3-B5BF-45083CD2A77A}"/>
              </a:ext>
            </a:extLst>
          </p:cNvPr>
          <p:cNvSpPr txBox="1"/>
          <p:nvPr userDrawn="1"/>
        </p:nvSpPr>
        <p:spPr>
          <a:xfrm>
            <a:off x="1001791" y="159199"/>
            <a:ext cx="4685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はじめにお読みください</a:t>
            </a:r>
            <a:endParaRPr kumimoji="1" lang="ja-JP" altLang="en-US" sz="3600" dirty="0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0477AFDD-75AF-44D2-812B-0E9C91E117E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6748" y="936343"/>
            <a:ext cx="2874939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C9E053E5-3FBD-48E3-8FBD-29DC451B50DB}"/>
              </a:ext>
            </a:extLst>
          </p:cNvPr>
          <p:cNvGrpSpPr/>
          <p:nvPr userDrawn="1"/>
        </p:nvGrpSpPr>
        <p:grpSpPr>
          <a:xfrm>
            <a:off x="337885" y="1081116"/>
            <a:ext cx="1175118" cy="1288501"/>
            <a:chOff x="908454" y="746659"/>
            <a:chExt cx="1575699" cy="1904376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B18FD959-E0FD-4881-B44D-B3A35F1AE9A0}"/>
                </a:ext>
              </a:extLst>
            </p:cNvPr>
            <p:cNvGrpSpPr/>
            <p:nvPr/>
          </p:nvGrpSpPr>
          <p:grpSpPr>
            <a:xfrm>
              <a:off x="908454" y="1091635"/>
              <a:ext cx="1575699" cy="1559400"/>
              <a:chOff x="908454" y="1091635"/>
              <a:chExt cx="1575699" cy="1559400"/>
            </a:xfrm>
          </p:grpSpPr>
          <p:pic>
            <p:nvPicPr>
              <p:cNvPr id="19" name="Picture 4">
                <a:extLst>
                  <a:ext uri="{FF2B5EF4-FFF2-40B4-BE49-F238E27FC236}">
                    <a16:creationId xmlns:a16="http://schemas.microsoft.com/office/drawing/2014/main" id="{561BAB01-73B1-4B9B-8D5C-D8DFA72CCC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24753" y="1091635"/>
                <a:ext cx="1559400" cy="155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D86C0E77-AFF2-4F74-BA60-A27498F30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562" t="921" r="91531" b="89352"/>
              <a:stretch/>
            </p:blipFill>
            <p:spPr>
              <a:xfrm rot="920685">
                <a:off x="908454" y="1151535"/>
                <a:ext cx="599090" cy="677918"/>
              </a:xfrm>
              <a:prstGeom prst="rect">
                <a:avLst/>
              </a:prstGeom>
            </p:spPr>
          </p:pic>
        </p:grp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AF101D54-6914-40B1-99A5-9C17DD928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2230"/>
            <a:stretch/>
          </p:blipFill>
          <p:spPr>
            <a:xfrm rot="15141369">
              <a:off x="816789" y="971287"/>
              <a:ext cx="1390198" cy="940942"/>
            </a:xfrm>
            <a:prstGeom prst="rect">
              <a:avLst/>
            </a:prstGeom>
          </p:spPr>
        </p:pic>
      </p:grpSp>
      <p:pic>
        <p:nvPicPr>
          <p:cNvPr id="21" name="Picture 8">
            <a:extLst>
              <a:ext uri="{FF2B5EF4-FFF2-40B4-BE49-F238E27FC236}">
                <a16:creationId xmlns:a16="http://schemas.microsoft.com/office/drawing/2014/main" id="{8373AB7B-CEF3-4699-AE11-13C6E9139B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1200" y="1629899"/>
            <a:ext cx="4246220" cy="223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latelierfunipo.com/wp-content/uploads/2017/08/20170822_074101000_iOS-e1503495989356.png">
            <a:extLst>
              <a:ext uri="{FF2B5EF4-FFF2-40B4-BE49-F238E27FC236}">
                <a16:creationId xmlns:a16="http://schemas.microsoft.com/office/drawing/2014/main" id="{82ED0E16-95FE-4923-9438-C1112EC189D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5946" y="2487533"/>
            <a:ext cx="749106" cy="135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B8DC5D75-76A9-46E5-BEEB-F238A151C54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209" y="4022476"/>
            <a:ext cx="2874939" cy="9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94C6C5A-BA00-45FC-B044-A7BB58A43EEB}"/>
              </a:ext>
            </a:extLst>
          </p:cNvPr>
          <p:cNvGrpSpPr/>
          <p:nvPr userDrawn="1"/>
        </p:nvGrpSpPr>
        <p:grpSpPr>
          <a:xfrm>
            <a:off x="84270" y="3219242"/>
            <a:ext cx="1175118" cy="1288501"/>
            <a:chOff x="908454" y="746659"/>
            <a:chExt cx="1575699" cy="1904376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42AB1ED5-2688-4208-9454-B739D7C288FE}"/>
                </a:ext>
              </a:extLst>
            </p:cNvPr>
            <p:cNvGrpSpPr/>
            <p:nvPr/>
          </p:nvGrpSpPr>
          <p:grpSpPr>
            <a:xfrm>
              <a:off x="908454" y="1091635"/>
              <a:ext cx="1575699" cy="1559400"/>
              <a:chOff x="908454" y="1091635"/>
              <a:chExt cx="1575699" cy="1559400"/>
            </a:xfrm>
          </p:grpSpPr>
          <p:pic>
            <p:nvPicPr>
              <p:cNvPr id="27" name="Picture 4">
                <a:extLst>
                  <a:ext uri="{FF2B5EF4-FFF2-40B4-BE49-F238E27FC236}">
                    <a16:creationId xmlns:a16="http://schemas.microsoft.com/office/drawing/2014/main" id="{C463C2BF-2949-4BFA-96AF-CE8A2EFB5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24753" y="1091635"/>
                <a:ext cx="1559400" cy="155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図 27">
                <a:extLst>
                  <a:ext uri="{FF2B5EF4-FFF2-40B4-BE49-F238E27FC236}">
                    <a16:creationId xmlns:a16="http://schemas.microsoft.com/office/drawing/2014/main" id="{8A50CADD-92F3-4615-9294-ABC54A05E9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562" t="921" r="91531" b="89352"/>
              <a:stretch/>
            </p:blipFill>
            <p:spPr>
              <a:xfrm rot="920685">
                <a:off x="908454" y="1151535"/>
                <a:ext cx="599090" cy="677918"/>
              </a:xfrm>
              <a:prstGeom prst="rect">
                <a:avLst/>
              </a:prstGeom>
            </p:spPr>
          </p:pic>
        </p:grp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D578CBA-F51B-4DE2-837E-8A48F8BA4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2230"/>
            <a:stretch/>
          </p:blipFill>
          <p:spPr>
            <a:xfrm rot="15141369">
              <a:off x="816789" y="971287"/>
              <a:ext cx="1390198" cy="940942"/>
            </a:xfrm>
            <a:prstGeom prst="rect">
              <a:avLst/>
            </a:prstGeom>
          </p:spPr>
        </p:pic>
      </p:grpSp>
      <p:pic>
        <p:nvPicPr>
          <p:cNvPr id="29" name="Picture 8">
            <a:extLst>
              <a:ext uri="{FF2B5EF4-FFF2-40B4-BE49-F238E27FC236}">
                <a16:creationId xmlns:a16="http://schemas.microsoft.com/office/drawing/2014/main" id="{E0BD17F3-AD26-4C0A-BD19-AB754F8EBF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1306" y="4805413"/>
            <a:ext cx="3786638" cy="18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latelierfunipo.com/wp-content/uploads/2017/08/20170822_074101000_iOS-e1503495989356.png">
            <a:extLst>
              <a:ext uri="{FF2B5EF4-FFF2-40B4-BE49-F238E27FC236}">
                <a16:creationId xmlns:a16="http://schemas.microsoft.com/office/drawing/2014/main" id="{821547D4-5388-452B-9B4E-93F5DD4AED6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91323" y="5331237"/>
            <a:ext cx="750184" cy="135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5675675-52E6-4A67-AA67-7D7F665D1998}"/>
              </a:ext>
            </a:extLst>
          </p:cNvPr>
          <p:cNvSpPr txBox="1"/>
          <p:nvPr userDrawn="1"/>
        </p:nvSpPr>
        <p:spPr>
          <a:xfrm>
            <a:off x="1404833" y="1022219"/>
            <a:ext cx="2417740" cy="64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パワーポイントって</a:t>
            </a:r>
            <a:endParaRPr lang="en-US" altLang="ja-JP" sz="160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ts val="2200"/>
              </a:lnSpc>
            </a:pP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よく聞くけど、何なの</a:t>
            </a:r>
            <a:r>
              <a:rPr lang="en-US" altLang="ja-JP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?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DECC691-B304-4688-AF30-48101C9A2375}"/>
              </a:ext>
            </a:extLst>
          </p:cNvPr>
          <p:cNvSpPr txBox="1"/>
          <p:nvPr userDrawn="1"/>
        </p:nvSpPr>
        <p:spPr>
          <a:xfrm>
            <a:off x="1853871" y="1783528"/>
            <a:ext cx="38651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パソコンソフトの中で一番多くの人たちに</a:t>
            </a:r>
          </a:p>
          <a:p>
            <a:pPr>
              <a:lnSpc>
                <a:spcPts val="2400"/>
              </a:lnSpc>
            </a:pPr>
            <a:r>
              <a:rPr kumimoji="1"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使われているものです。　</a:t>
            </a:r>
          </a:p>
          <a:p>
            <a:pPr>
              <a:lnSpc>
                <a:spcPts val="2400"/>
              </a:lnSpc>
            </a:pPr>
            <a:r>
              <a:rPr kumimoji="1"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これひとつで</a:t>
            </a: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いろんなことができちゃいます。</a:t>
            </a:r>
            <a:r>
              <a:rPr kumimoji="1"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さわっているうちにすぐおぼえるよ。</a:t>
            </a:r>
          </a:p>
          <a:p>
            <a:pPr>
              <a:lnSpc>
                <a:spcPts val="2400"/>
              </a:lnSpc>
            </a:pPr>
            <a:r>
              <a:rPr kumimoji="1"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使いかたを見る時は　　　　　を押してね。　</a:t>
            </a:r>
          </a:p>
          <a:p>
            <a:pPr>
              <a:lnSpc>
                <a:spcPts val="2400"/>
              </a:lnSpc>
            </a:pPr>
            <a:r>
              <a:rPr kumimoji="1"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見終わったら　　　　　を押してね。</a:t>
            </a:r>
          </a:p>
          <a:p>
            <a:pPr>
              <a:lnSpc>
                <a:spcPts val="2400"/>
              </a:lnSpc>
            </a:pP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48B0E1C-D7A9-449C-BE0D-B28D3104FE11}"/>
              </a:ext>
            </a:extLst>
          </p:cNvPr>
          <p:cNvSpPr txBox="1"/>
          <p:nvPr userDrawn="1"/>
        </p:nvSpPr>
        <p:spPr>
          <a:xfrm>
            <a:off x="917329" y="4179988"/>
            <a:ext cx="2417740" cy="64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絵本を自分で作ることに何の意味があるの</a:t>
            </a:r>
            <a:r>
              <a:rPr lang="en-US" altLang="ja-JP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?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9B07C83-755F-4AA5-BB24-5C25AF8FD626}"/>
              </a:ext>
            </a:extLst>
          </p:cNvPr>
          <p:cNvSpPr txBox="1"/>
          <p:nvPr userDrawn="1"/>
        </p:nvSpPr>
        <p:spPr>
          <a:xfrm>
            <a:off x="2146290" y="4942906"/>
            <a:ext cx="3786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初めから作られた絵本もいいけど、</a:t>
            </a:r>
          </a:p>
          <a:p>
            <a:pPr>
              <a:lnSpc>
                <a:spcPts val="2400"/>
              </a:lnSpc>
            </a:pPr>
            <a:r>
              <a:rPr kumimoji="1"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自分で作るというのは、お話を考えて</a:t>
            </a:r>
          </a:p>
          <a:p>
            <a:pPr>
              <a:lnSpc>
                <a:spcPts val="2400"/>
              </a:lnSpc>
            </a:pP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それに合わせて作っていく必要があり</a:t>
            </a:r>
          </a:p>
          <a:p>
            <a:pPr>
              <a:lnSpc>
                <a:spcPts val="2400"/>
              </a:lnSpc>
            </a:pPr>
            <a:r>
              <a:rPr kumimoji="1"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ますね。　いろいろな力を楽しみながら</a:t>
            </a:r>
            <a:endParaRPr kumimoji="1" lang="en-US" altLang="ja-JP" sz="160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ts val="2400"/>
              </a:lnSpc>
            </a:pPr>
            <a:r>
              <a:rPr kumimoji="1"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つけていくことができます</a:t>
            </a: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。</a:t>
            </a:r>
            <a:endParaRPr kumimoji="1" lang="ja-JP" altLang="en-US" sz="160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ts val="2400"/>
              </a:lnSpc>
            </a:pP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B2E7A247-A990-4F5F-B53F-089A9C52E17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0086" y="3185844"/>
            <a:ext cx="5352392" cy="350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5C51FF22-C226-4A1C-99E2-B656C2CF78F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1107" y="5759811"/>
            <a:ext cx="2600893" cy="1105206"/>
          </a:xfrm>
          <a:prstGeom prst="rect">
            <a:avLst/>
          </a:prstGeom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9AA430C0-4BD3-42B0-A7DE-0F9E2AF8E6E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0341" y="355295"/>
            <a:ext cx="3091859" cy="99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552A202-BEAA-4086-8482-DCD7057C0EDC}"/>
              </a:ext>
            </a:extLst>
          </p:cNvPr>
          <p:cNvGrpSpPr/>
          <p:nvPr userDrawn="1"/>
        </p:nvGrpSpPr>
        <p:grpSpPr>
          <a:xfrm>
            <a:off x="6207918" y="-73422"/>
            <a:ext cx="1175118" cy="1288501"/>
            <a:chOff x="908454" y="746659"/>
            <a:chExt cx="1575699" cy="1904376"/>
          </a:xfrm>
        </p:grpSpPr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C82C9A1B-D5C8-4528-8C81-EBC49694AA17}"/>
                </a:ext>
              </a:extLst>
            </p:cNvPr>
            <p:cNvGrpSpPr/>
            <p:nvPr/>
          </p:nvGrpSpPr>
          <p:grpSpPr>
            <a:xfrm>
              <a:off x="908454" y="1091635"/>
              <a:ext cx="1575699" cy="1559400"/>
              <a:chOff x="908454" y="1091635"/>
              <a:chExt cx="1575699" cy="1559400"/>
            </a:xfrm>
          </p:grpSpPr>
          <p:pic>
            <p:nvPicPr>
              <p:cNvPr id="43" name="Picture 4">
                <a:extLst>
                  <a:ext uri="{FF2B5EF4-FFF2-40B4-BE49-F238E27FC236}">
                    <a16:creationId xmlns:a16="http://schemas.microsoft.com/office/drawing/2014/main" id="{88CE0A3B-63F1-4AAA-B2B9-FBF368ACA2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24753" y="1091635"/>
                <a:ext cx="1559400" cy="155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図 43">
                <a:extLst>
                  <a:ext uri="{FF2B5EF4-FFF2-40B4-BE49-F238E27FC236}">
                    <a16:creationId xmlns:a16="http://schemas.microsoft.com/office/drawing/2014/main" id="{5B2D4899-D0B7-4F67-8059-01AA4255B2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562" t="921" r="91531" b="89352"/>
              <a:stretch/>
            </p:blipFill>
            <p:spPr>
              <a:xfrm rot="920685">
                <a:off x="908454" y="1151535"/>
                <a:ext cx="599090" cy="677918"/>
              </a:xfrm>
              <a:prstGeom prst="rect">
                <a:avLst/>
              </a:prstGeom>
            </p:spPr>
          </p:pic>
        </p:grpSp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A961CFA7-FB17-4837-8302-52DC149DA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2230"/>
            <a:stretch/>
          </p:blipFill>
          <p:spPr>
            <a:xfrm rot="15141369">
              <a:off x="816789" y="971287"/>
              <a:ext cx="1390198" cy="940942"/>
            </a:xfrm>
            <a:prstGeom prst="rect">
              <a:avLst/>
            </a:prstGeom>
          </p:spPr>
        </p:pic>
      </p:grpSp>
      <p:pic>
        <p:nvPicPr>
          <p:cNvPr id="45" name="Picture 8">
            <a:extLst>
              <a:ext uri="{FF2B5EF4-FFF2-40B4-BE49-F238E27FC236}">
                <a16:creationId xmlns:a16="http://schemas.microsoft.com/office/drawing/2014/main" id="{15C312EE-30F8-4E83-8F84-24FFE878F88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07418" y="1183246"/>
            <a:ext cx="3931650" cy="165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://latelierfunipo.com/wp-content/uploads/2017/08/20170822_074101000_iOS-e1503495989356.png">
            <a:extLst>
              <a:ext uri="{FF2B5EF4-FFF2-40B4-BE49-F238E27FC236}">
                <a16:creationId xmlns:a16="http://schemas.microsoft.com/office/drawing/2014/main" id="{F82B2C67-C2AA-4D8F-B829-FF41AA69D93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3106" y="1618403"/>
            <a:ext cx="753057" cy="136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CAC977A-5EEE-4210-9FAC-A08343107835}"/>
              </a:ext>
            </a:extLst>
          </p:cNvPr>
          <p:cNvSpPr txBox="1"/>
          <p:nvPr userDrawn="1"/>
        </p:nvSpPr>
        <p:spPr>
          <a:xfrm>
            <a:off x="7205870" y="487449"/>
            <a:ext cx="2874938" cy="64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これからはじまる</a:t>
            </a:r>
          </a:p>
          <a:p>
            <a:pPr>
              <a:lnSpc>
                <a:spcPts val="2200"/>
              </a:lnSpc>
            </a:pP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プログラミングみたいだなあ。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F4B3F93-D5FF-4130-85F6-81E73FF8383E}"/>
              </a:ext>
            </a:extLst>
          </p:cNvPr>
          <p:cNvSpPr txBox="1"/>
          <p:nvPr userDrawn="1"/>
        </p:nvSpPr>
        <p:spPr>
          <a:xfrm>
            <a:off x="8185841" y="1348390"/>
            <a:ext cx="3786637" cy="13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そう。これもプログラミングの学びです。　</a:t>
            </a:r>
          </a:p>
          <a:p>
            <a:pPr>
              <a:lnSpc>
                <a:spcPts val="2400"/>
              </a:lnSpc>
            </a:pPr>
            <a:r>
              <a:rPr kumimoji="1"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みんなちがっていたら楽しいね。</a:t>
            </a:r>
          </a:p>
          <a:p>
            <a:pPr>
              <a:lnSpc>
                <a:spcPts val="2400"/>
              </a:lnSpc>
            </a:pPr>
            <a:r>
              <a:rPr kumimoji="1"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友だちと話しながらいっしょに作るのも</a:t>
            </a:r>
          </a:p>
          <a:p>
            <a:pPr>
              <a:lnSpc>
                <a:spcPts val="2400"/>
              </a:lnSpc>
            </a:pP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いいね。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49" name="Picture 10" descr="Movie play video icon - Forall">
            <a:extLst>
              <a:ext uri="{FF2B5EF4-FFF2-40B4-BE49-F238E27FC236}">
                <a16:creationId xmlns:a16="http://schemas.microsoft.com/office/drawing/2014/main" id="{7A6C5444-9695-4AB8-8DF2-B241DC160B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8727" y="3543218"/>
            <a:ext cx="805200" cy="8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3D42D233-697E-40B8-A741-51928C74233D}"/>
              </a:ext>
            </a:extLst>
          </p:cNvPr>
          <p:cNvSpPr txBox="1"/>
          <p:nvPr userDrawn="1"/>
        </p:nvSpPr>
        <p:spPr>
          <a:xfrm>
            <a:off x="7783775" y="3557770"/>
            <a:ext cx="4590767" cy="64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あなたのつくった作品を動画に変換して</a:t>
            </a:r>
            <a:endParaRPr lang="en-US" altLang="ja-JP" sz="160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ts val="2200"/>
              </a:lnSpc>
            </a:pP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アトリエふにぽのホームページで</a:t>
            </a:r>
            <a:r>
              <a:rPr kumimoji="1"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公開します。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B89202D-29A3-4843-B640-42BF54A0F0FF}"/>
              </a:ext>
            </a:extLst>
          </p:cNvPr>
          <p:cNvSpPr txBox="1"/>
          <p:nvPr userDrawn="1"/>
        </p:nvSpPr>
        <p:spPr>
          <a:xfrm>
            <a:off x="7880642" y="4189617"/>
            <a:ext cx="4833557" cy="652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ja-JP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動画変換は無料でお引き受けいたします。</a:t>
            </a:r>
            <a:endParaRPr lang="ja-JP" altLang="en-US" sz="105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ts val="2200"/>
              </a:lnSpc>
            </a:pPr>
            <a:endParaRPr kumimoji="1" lang="ja-JP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2" name="右上緑">
            <a:extLst>
              <a:ext uri="{FF2B5EF4-FFF2-40B4-BE49-F238E27FC236}">
                <a16:creationId xmlns:a16="http://schemas.microsoft.com/office/drawing/2014/main" id="{7A2ED843-5955-46F8-B893-0DDED109137F}"/>
              </a:ext>
            </a:extLst>
          </p:cNvPr>
          <p:cNvSpPr/>
          <p:nvPr userDrawn="1"/>
        </p:nvSpPr>
        <p:spPr>
          <a:xfrm>
            <a:off x="3788626" y="3049556"/>
            <a:ext cx="288000" cy="288000"/>
          </a:xfrm>
          <a:prstGeom prst="ellipse">
            <a:avLst/>
          </a:prstGeom>
          <a:solidFill>
            <a:srgbClr val="5CD9D6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右上ピンク">
            <a:extLst>
              <a:ext uri="{FF2B5EF4-FFF2-40B4-BE49-F238E27FC236}">
                <a16:creationId xmlns:a16="http://schemas.microsoft.com/office/drawing/2014/main" id="{238A616C-3405-4603-833B-B4176AAE3A87}"/>
              </a:ext>
            </a:extLst>
          </p:cNvPr>
          <p:cNvSpPr/>
          <p:nvPr userDrawn="1"/>
        </p:nvSpPr>
        <p:spPr>
          <a:xfrm>
            <a:off x="3154359" y="3356153"/>
            <a:ext cx="288000" cy="288000"/>
          </a:xfrm>
          <a:prstGeom prst="ellipse">
            <a:avLst/>
          </a:prstGeom>
          <a:solidFill>
            <a:srgbClr val="FF66FF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F829AF51-3D90-4002-A426-23DEE50BAD63}"/>
              </a:ext>
            </a:extLst>
          </p:cNvPr>
          <p:cNvSpPr txBox="1"/>
          <p:nvPr userDrawn="1"/>
        </p:nvSpPr>
        <p:spPr>
          <a:xfrm>
            <a:off x="7218154" y="4755015"/>
            <a:ext cx="4833557" cy="919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ja-JP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また、困ったとき、わからないときのサポートもします。</a:t>
            </a:r>
          </a:p>
          <a:p>
            <a:pPr>
              <a:lnSpc>
                <a:spcPts val="2200"/>
              </a:lnSpc>
            </a:pPr>
            <a:r>
              <a:rPr kumimoji="1" lang="ja-JP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まずは下記の問い合わせ窓口にご連絡ください。</a:t>
            </a:r>
          </a:p>
          <a:p>
            <a:pPr>
              <a:lnSpc>
                <a:spcPts val="2200"/>
              </a:lnSpc>
            </a:pPr>
            <a:r>
              <a:rPr lang="ja-JP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下のお問い合わせボタンからリンクしています。</a:t>
            </a:r>
            <a:endParaRPr kumimoji="1" lang="ja-JP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55" name="図 54" descr="ブラック, 記号, 停止, ホワイト が含まれている画像&#10;&#10;自動的に生成された説明">
            <a:extLst>
              <a:ext uri="{FF2B5EF4-FFF2-40B4-BE49-F238E27FC236}">
                <a16:creationId xmlns:a16="http://schemas.microsoft.com/office/drawing/2014/main" id="{9D6B262D-9DD8-4CB1-9665-8FEFE535E5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66" y="107348"/>
            <a:ext cx="788852" cy="87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66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 userDrawn="1"/>
        </p:nvPicPr>
        <p:blipFill rotWithShape="1">
          <a:blip r:embed="rId2"/>
          <a:srcRect t="921" r="49777" b="681"/>
          <a:stretch/>
        </p:blipFill>
        <p:spPr>
          <a:xfrm>
            <a:off x="6060622" y="0"/>
            <a:ext cx="6131378" cy="6858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 rotWithShape="1">
          <a:blip r:embed="rId2"/>
          <a:srcRect t="921" r="49777" b="681"/>
          <a:stretch/>
        </p:blipFill>
        <p:spPr>
          <a:xfrm>
            <a:off x="-35378" y="0"/>
            <a:ext cx="6131378" cy="68580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8206" t="921" r="49777" b="681"/>
          <a:stretch/>
        </p:blipFill>
        <p:spPr>
          <a:xfrm>
            <a:off x="5957576" y="-70340"/>
            <a:ext cx="334107" cy="69517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E4A159D-D3F9-4D74-B73D-966AE8C1B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0863" b="25937"/>
          <a:stretch/>
        </p:blipFill>
        <p:spPr>
          <a:xfrm>
            <a:off x="898744" y="132287"/>
            <a:ext cx="4584589" cy="608776"/>
          </a:xfrm>
          <a:prstGeom prst="rect">
            <a:avLst/>
          </a:prstGeom>
        </p:spPr>
      </p:pic>
      <p:pic>
        <p:nvPicPr>
          <p:cNvPr id="3" name="図 2" descr="ブラック, 記号, 停止, ホワイト が含まれている画像&#10;&#10;自動的に生成された説明">
            <a:extLst>
              <a:ext uri="{FF2B5EF4-FFF2-40B4-BE49-F238E27FC236}">
                <a16:creationId xmlns:a16="http://schemas.microsoft.com/office/drawing/2014/main" id="{27A0A1C5-0623-44FB-9F9A-169199A20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66" y="107348"/>
            <a:ext cx="788852" cy="87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84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 userDrawn="1"/>
        </p:nvPicPr>
        <p:blipFill rotWithShape="1">
          <a:blip r:embed="rId2"/>
          <a:srcRect t="921" r="49777" b="681"/>
          <a:stretch/>
        </p:blipFill>
        <p:spPr>
          <a:xfrm>
            <a:off x="6060622" y="0"/>
            <a:ext cx="6131378" cy="6858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 rotWithShape="1">
          <a:blip r:embed="rId2"/>
          <a:srcRect t="921" r="49777" b="681"/>
          <a:stretch/>
        </p:blipFill>
        <p:spPr>
          <a:xfrm>
            <a:off x="-35378" y="0"/>
            <a:ext cx="6131378" cy="6858000"/>
          </a:xfrm>
          <a:prstGeom prst="rect">
            <a:avLst/>
          </a:prstGeom>
        </p:spPr>
      </p:pic>
      <p:pic>
        <p:nvPicPr>
          <p:cNvPr id="2" name="図 1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75" y="4184971"/>
            <a:ext cx="3384000" cy="2520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図 12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8206" t="921" r="49777" b="681"/>
          <a:stretch/>
        </p:blipFill>
        <p:spPr>
          <a:xfrm>
            <a:off x="5957576" y="-70340"/>
            <a:ext cx="334107" cy="69517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図 2"/>
          <p:cNvPicPr>
            <a:picLocks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200" y="4184971"/>
            <a:ext cx="3384000" cy="2520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図 3"/>
          <p:cNvPicPr>
            <a:picLocks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200" y="1381955"/>
            <a:ext cx="3384000" cy="2520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図 7"/>
          <p:cNvPicPr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84" y="1381955"/>
            <a:ext cx="3384000" cy="251837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B352882-A583-40C1-B297-F5B0F070C1F5}"/>
              </a:ext>
            </a:extLst>
          </p:cNvPr>
          <p:cNvSpPr txBox="1"/>
          <p:nvPr userDrawn="1"/>
        </p:nvSpPr>
        <p:spPr>
          <a:xfrm>
            <a:off x="1001791" y="159200"/>
            <a:ext cx="3788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>
                <a:ln w="98425">
                  <a:solidFill>
                    <a:srgbClr val="007577"/>
                  </a:solidFill>
                </a:ln>
                <a:solidFill>
                  <a:srgbClr val="007577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P</a:t>
            </a:r>
            <a:r>
              <a:rPr kumimoji="1" lang="ja-JP" altLang="en-US" sz="3600">
                <a:ln w="98425">
                  <a:solidFill>
                    <a:srgbClr val="007577"/>
                  </a:solidFill>
                </a:ln>
                <a:solidFill>
                  <a:srgbClr val="007577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くんのワザ　～</a:t>
            </a:r>
            <a:r>
              <a:rPr kumimoji="1" lang="en-US" altLang="ja-JP" sz="3600">
                <a:ln w="98425">
                  <a:solidFill>
                    <a:srgbClr val="007577"/>
                  </a:solidFill>
                </a:ln>
                <a:solidFill>
                  <a:srgbClr val="007577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1</a:t>
            </a:r>
            <a:r>
              <a:rPr kumimoji="1" lang="ja-JP" altLang="en-US" sz="3600">
                <a:ln w="98425">
                  <a:solidFill>
                    <a:srgbClr val="007577"/>
                  </a:solidFill>
                </a:ln>
                <a:solidFill>
                  <a:srgbClr val="007577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～</a:t>
            </a:r>
            <a:endParaRPr kumimoji="1" lang="ja-JP" altLang="en-US" sz="3600" dirty="0">
              <a:ln w="98425">
                <a:solidFill>
                  <a:srgbClr val="007577"/>
                </a:solidFill>
              </a:ln>
              <a:solidFill>
                <a:srgbClr val="007577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9F449DD-FA98-4B84-A564-A90D2227D5B6}"/>
              </a:ext>
            </a:extLst>
          </p:cNvPr>
          <p:cNvSpPr txBox="1"/>
          <p:nvPr userDrawn="1"/>
        </p:nvSpPr>
        <p:spPr>
          <a:xfrm>
            <a:off x="992279" y="149773"/>
            <a:ext cx="3788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P</a:t>
            </a:r>
            <a:r>
              <a:rPr kumimoji="1" lang="ja-JP" altLang="en-US" sz="36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くんのワザ　～</a:t>
            </a:r>
            <a:r>
              <a:rPr kumimoji="1" lang="en-US" altLang="ja-JP" sz="36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1</a:t>
            </a:r>
            <a:r>
              <a:rPr kumimoji="1" lang="ja-JP" altLang="en-US" sz="36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～</a:t>
            </a:r>
            <a:endParaRPr kumimoji="1" lang="ja-JP" altLang="en-US" sz="3600" dirty="0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47919C9-0CD9-46CA-A4C9-63A18992177E}"/>
              </a:ext>
            </a:extLst>
          </p:cNvPr>
          <p:cNvSpPr txBox="1"/>
          <p:nvPr userDrawn="1"/>
        </p:nvSpPr>
        <p:spPr>
          <a:xfrm>
            <a:off x="1001790" y="772209"/>
            <a:ext cx="3802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マウスでえらんで、ぐりぐり</a:t>
            </a:r>
            <a:r>
              <a:rPr kumimoji="1" lang="en-US" altLang="ja-JP" sz="24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…</a:t>
            </a:r>
            <a:endParaRPr kumimoji="1" lang="ja-JP" altLang="en-US" sz="2400" dirty="0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87C1FB5-9605-43B5-B320-4322358822E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</a:blip>
          <a:stretch>
            <a:fillRect/>
          </a:stretch>
        </p:blipFill>
        <p:spPr>
          <a:xfrm rot="1173628">
            <a:off x="6519948" y="98507"/>
            <a:ext cx="1194299" cy="1208774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3478316-0E2B-401D-807F-3359E86368CF}"/>
              </a:ext>
            </a:extLst>
          </p:cNvPr>
          <p:cNvSpPr txBox="1"/>
          <p:nvPr userDrawn="1"/>
        </p:nvSpPr>
        <p:spPr>
          <a:xfrm>
            <a:off x="7882135" y="380605"/>
            <a:ext cx="3288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マウスで</a:t>
            </a:r>
          </a:p>
          <a:p>
            <a:r>
              <a:rPr kumimoji="1" lang="ja-JP" altLang="en-US" sz="24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かんたんにできちゃうよ！</a:t>
            </a:r>
            <a:endParaRPr kumimoji="1" lang="ja-JP" altLang="en-US" sz="2400" dirty="0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21" name="図 20" descr="ブラック, 記号, 停止, ホワイト が含まれている画像&#10;&#10;自動的に生成された説明">
            <a:extLst>
              <a:ext uri="{FF2B5EF4-FFF2-40B4-BE49-F238E27FC236}">
                <a16:creationId xmlns:a16="http://schemas.microsoft.com/office/drawing/2014/main" id="{C631C2FF-36F7-4398-856E-63E9735ED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66" y="107348"/>
            <a:ext cx="788852" cy="87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12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/>
          </p:cNvPicPr>
          <p:nvPr userDrawn="1"/>
        </p:nvPicPr>
        <p:blipFill rotWithShape="1">
          <a:blip r:embed="rId2"/>
          <a:srcRect t="921" r="49777" b="681"/>
          <a:stretch/>
        </p:blipFill>
        <p:spPr>
          <a:xfrm>
            <a:off x="6060622" y="0"/>
            <a:ext cx="6131378" cy="6858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 rotWithShape="1">
          <a:blip r:embed="rId2"/>
          <a:srcRect t="921" r="49777" b="681"/>
          <a:stretch/>
        </p:blipFill>
        <p:spPr>
          <a:xfrm>
            <a:off x="-35378" y="0"/>
            <a:ext cx="6131378" cy="6858000"/>
          </a:xfrm>
          <a:prstGeom prst="rect">
            <a:avLst/>
          </a:prstGeom>
        </p:spPr>
      </p:pic>
      <p:pic>
        <p:nvPicPr>
          <p:cNvPr id="7" name="図 6" descr="記号, 部屋, コンピュータ, 時計 が含まれている画像&#10;&#10;自動的に生成された説明">
            <a:extLst>
              <a:ext uri="{FF2B5EF4-FFF2-40B4-BE49-F238E27FC236}">
                <a16:creationId xmlns:a16="http://schemas.microsoft.com/office/drawing/2014/main" id="{42F3708A-9BBF-4095-A59E-03B0B703CEDB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75" y="1352047"/>
            <a:ext cx="3384000" cy="2520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図 16" descr="クイーン, 部屋, 記号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60836AC4-6E65-4C52-92E5-B3DB891A0EF4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75" y="4133244"/>
            <a:ext cx="3384000" cy="2520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" name="図 18" descr="記号, 部屋, コンピュータ, シャツ が含まれている画像&#10;&#10;自動的に生成された説明">
            <a:extLst>
              <a:ext uri="{FF2B5EF4-FFF2-40B4-BE49-F238E27FC236}">
                <a16:creationId xmlns:a16="http://schemas.microsoft.com/office/drawing/2014/main" id="{889B92AD-F814-4E2A-9387-5038CF675D6D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816" y="1330228"/>
            <a:ext cx="3384000" cy="2520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1" name="図 20" descr="抽象, 記号, 部屋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C7F5FF1A-5EB3-41C2-897B-2AF12C989EE9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816" y="4154319"/>
            <a:ext cx="3384000" cy="2520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図 12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8206" t="921" r="49777" b="681"/>
          <a:stretch/>
        </p:blipFill>
        <p:spPr>
          <a:xfrm>
            <a:off x="5957576" y="-70340"/>
            <a:ext cx="334107" cy="69517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9312024-3FD5-4C79-818A-6E620228BE7E}"/>
              </a:ext>
            </a:extLst>
          </p:cNvPr>
          <p:cNvSpPr txBox="1"/>
          <p:nvPr userDrawn="1"/>
        </p:nvSpPr>
        <p:spPr>
          <a:xfrm>
            <a:off x="1001791" y="159200"/>
            <a:ext cx="3788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>
                <a:ln w="98425">
                  <a:solidFill>
                    <a:srgbClr val="007577"/>
                  </a:solidFill>
                </a:ln>
                <a:solidFill>
                  <a:srgbClr val="007577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P</a:t>
            </a:r>
            <a:r>
              <a:rPr kumimoji="1" lang="ja-JP" altLang="en-US" sz="3600">
                <a:ln w="98425">
                  <a:solidFill>
                    <a:srgbClr val="007577"/>
                  </a:solidFill>
                </a:ln>
                <a:solidFill>
                  <a:srgbClr val="007577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くんのワザ　～</a:t>
            </a:r>
            <a:r>
              <a:rPr kumimoji="1" lang="en-US" altLang="ja-JP" sz="3600">
                <a:ln w="98425">
                  <a:solidFill>
                    <a:srgbClr val="007577"/>
                  </a:solidFill>
                </a:ln>
                <a:solidFill>
                  <a:srgbClr val="007577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2</a:t>
            </a:r>
            <a:r>
              <a:rPr kumimoji="1" lang="ja-JP" altLang="en-US" sz="3600">
                <a:ln w="98425">
                  <a:solidFill>
                    <a:srgbClr val="007577"/>
                  </a:solidFill>
                </a:ln>
                <a:solidFill>
                  <a:srgbClr val="007577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～</a:t>
            </a:r>
            <a:endParaRPr kumimoji="1" lang="ja-JP" altLang="en-US" sz="3600" dirty="0">
              <a:ln w="98425">
                <a:solidFill>
                  <a:srgbClr val="007577"/>
                </a:solidFill>
              </a:ln>
              <a:solidFill>
                <a:srgbClr val="007577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0CC374E-5CDD-4FE9-B93E-62FF14F1FC93}"/>
              </a:ext>
            </a:extLst>
          </p:cNvPr>
          <p:cNvSpPr txBox="1"/>
          <p:nvPr userDrawn="1"/>
        </p:nvSpPr>
        <p:spPr>
          <a:xfrm>
            <a:off x="1002812" y="149755"/>
            <a:ext cx="3788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P</a:t>
            </a:r>
            <a:r>
              <a:rPr kumimoji="1" lang="ja-JP" altLang="en-US" sz="36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くんのワザ　～</a:t>
            </a:r>
            <a:r>
              <a:rPr kumimoji="1" lang="en-US" altLang="ja-JP" sz="36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2</a:t>
            </a:r>
            <a:r>
              <a:rPr kumimoji="1" lang="ja-JP" altLang="en-US" sz="36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～</a:t>
            </a:r>
            <a:endParaRPr kumimoji="1" lang="ja-JP" altLang="en-US" sz="3600" dirty="0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09B1F9B-F8B1-460F-AF9F-A740B8B64802}"/>
              </a:ext>
            </a:extLst>
          </p:cNvPr>
          <p:cNvSpPr txBox="1"/>
          <p:nvPr userDrawn="1"/>
        </p:nvSpPr>
        <p:spPr>
          <a:xfrm>
            <a:off x="916947" y="772209"/>
            <a:ext cx="3967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わくわく楽しいアニメーション！</a:t>
            </a:r>
            <a:endParaRPr kumimoji="1" lang="ja-JP" altLang="en-US" sz="2400" dirty="0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35" name="星 5 5">
            <a:extLst>
              <a:ext uri="{FF2B5EF4-FFF2-40B4-BE49-F238E27FC236}">
                <a16:creationId xmlns:a16="http://schemas.microsoft.com/office/drawing/2014/main" id="{11F081D9-3587-4B2C-A0D9-9B7747B65B5B}"/>
              </a:ext>
            </a:extLst>
          </p:cNvPr>
          <p:cNvSpPr/>
          <p:nvPr userDrawn="1"/>
        </p:nvSpPr>
        <p:spPr>
          <a:xfrm>
            <a:off x="6876989" y="105203"/>
            <a:ext cx="576000" cy="576000"/>
          </a:xfrm>
          <a:prstGeom prst="star5">
            <a:avLst/>
          </a:prstGeom>
          <a:solidFill>
            <a:srgbClr val="3EBC4A"/>
          </a:solidFill>
          <a:ln>
            <a:solidFill>
              <a:srgbClr val="68A490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星 5 7">
            <a:extLst>
              <a:ext uri="{FF2B5EF4-FFF2-40B4-BE49-F238E27FC236}">
                <a16:creationId xmlns:a16="http://schemas.microsoft.com/office/drawing/2014/main" id="{7A38DC6C-C0B8-41E0-84FD-6DD243C155D1}"/>
              </a:ext>
            </a:extLst>
          </p:cNvPr>
          <p:cNvSpPr/>
          <p:nvPr userDrawn="1"/>
        </p:nvSpPr>
        <p:spPr>
          <a:xfrm>
            <a:off x="8845956" y="105203"/>
            <a:ext cx="648000" cy="576000"/>
          </a:xfrm>
          <a:prstGeom prst="star5">
            <a:avLst/>
          </a:prstGeom>
          <a:solidFill>
            <a:srgbClr val="FF4B4B"/>
          </a:solidFill>
          <a:ln>
            <a:solidFill>
              <a:srgbClr val="D65532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星 5 11">
            <a:extLst>
              <a:ext uri="{FF2B5EF4-FFF2-40B4-BE49-F238E27FC236}">
                <a16:creationId xmlns:a16="http://schemas.microsoft.com/office/drawing/2014/main" id="{9DD1DE9E-E8B4-4171-A540-051768B532C2}"/>
              </a:ext>
            </a:extLst>
          </p:cNvPr>
          <p:cNvSpPr/>
          <p:nvPr userDrawn="1"/>
        </p:nvSpPr>
        <p:spPr>
          <a:xfrm>
            <a:off x="7920786" y="105203"/>
            <a:ext cx="576000" cy="576000"/>
          </a:xfrm>
          <a:prstGeom prst="star5">
            <a:avLst/>
          </a:prstGeom>
          <a:solidFill>
            <a:srgbClr val="E9DA69"/>
          </a:solidFill>
          <a:ln>
            <a:solidFill>
              <a:srgbClr val="E8B76A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星 5 18">
            <a:extLst>
              <a:ext uri="{FF2B5EF4-FFF2-40B4-BE49-F238E27FC236}">
                <a16:creationId xmlns:a16="http://schemas.microsoft.com/office/drawing/2014/main" id="{58EB85F1-6A3A-4606-AC30-70F3E6524CAB}"/>
              </a:ext>
            </a:extLst>
          </p:cNvPr>
          <p:cNvSpPr/>
          <p:nvPr userDrawn="1"/>
        </p:nvSpPr>
        <p:spPr>
          <a:xfrm>
            <a:off x="10536726" y="105203"/>
            <a:ext cx="576000" cy="576000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十字形 39">
            <a:extLst>
              <a:ext uri="{FF2B5EF4-FFF2-40B4-BE49-F238E27FC236}">
                <a16:creationId xmlns:a16="http://schemas.microsoft.com/office/drawing/2014/main" id="{E7EBB3BB-92E2-479E-BF9B-7E55FF3A4668}"/>
              </a:ext>
            </a:extLst>
          </p:cNvPr>
          <p:cNvSpPr/>
          <p:nvPr userDrawn="1"/>
        </p:nvSpPr>
        <p:spPr>
          <a:xfrm>
            <a:off x="10824726" y="412864"/>
            <a:ext cx="324000" cy="324000"/>
          </a:xfrm>
          <a:prstGeom prst="plus">
            <a:avLst>
              <a:gd name="adj" fmla="val 41615"/>
            </a:avLst>
          </a:prstGeom>
          <a:solidFill>
            <a:srgbClr val="3EBC4A"/>
          </a:solidFill>
          <a:ln>
            <a:solidFill>
              <a:srgbClr val="349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0EFCA984-7EFA-4F4F-AF6F-0CBA92DE7A1E}"/>
              </a:ext>
            </a:extLst>
          </p:cNvPr>
          <p:cNvCxnSpPr>
            <a:cxnSpLocks/>
          </p:cNvCxnSpPr>
          <p:nvPr userDrawn="1"/>
        </p:nvCxnSpPr>
        <p:spPr>
          <a:xfrm>
            <a:off x="9963942" y="208900"/>
            <a:ext cx="0" cy="32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円/楕円 15">
            <a:extLst>
              <a:ext uri="{FF2B5EF4-FFF2-40B4-BE49-F238E27FC236}">
                <a16:creationId xmlns:a16="http://schemas.microsoft.com/office/drawing/2014/main" id="{62167EFE-0CBA-48C7-9957-B3609FEC3048}"/>
              </a:ext>
            </a:extLst>
          </p:cNvPr>
          <p:cNvSpPr/>
          <p:nvPr userDrawn="1"/>
        </p:nvSpPr>
        <p:spPr>
          <a:xfrm>
            <a:off x="9851179" y="525718"/>
            <a:ext cx="216000" cy="216000"/>
          </a:xfrm>
          <a:prstGeom prst="ellipse">
            <a:avLst/>
          </a:prstGeom>
          <a:solidFill>
            <a:srgbClr val="FF4B4B"/>
          </a:solidFill>
          <a:ln>
            <a:noFill/>
          </a:ln>
          <a:effectLst>
            <a:outerShdw blurRad="50800" dist="38100" dir="5400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/楕円 16">
            <a:extLst>
              <a:ext uri="{FF2B5EF4-FFF2-40B4-BE49-F238E27FC236}">
                <a16:creationId xmlns:a16="http://schemas.microsoft.com/office/drawing/2014/main" id="{3ABF6049-D845-442C-A8CA-B5E364CD43E7}"/>
              </a:ext>
            </a:extLst>
          </p:cNvPr>
          <p:cNvSpPr/>
          <p:nvPr userDrawn="1"/>
        </p:nvSpPr>
        <p:spPr>
          <a:xfrm>
            <a:off x="9851179" y="81757"/>
            <a:ext cx="216000" cy="216000"/>
          </a:xfrm>
          <a:prstGeom prst="ellipse">
            <a:avLst/>
          </a:prstGeom>
          <a:solidFill>
            <a:srgbClr val="3EBC4A"/>
          </a:solidFill>
          <a:ln>
            <a:noFill/>
          </a:ln>
          <a:effectLst>
            <a:outerShdw blurRad="50800" dist="38100" dir="5400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390048B-6668-46EA-BD63-B4B15C4B85F9}"/>
              </a:ext>
            </a:extLst>
          </p:cNvPr>
          <p:cNvSpPr txBox="1"/>
          <p:nvPr userDrawn="1"/>
        </p:nvSpPr>
        <p:spPr>
          <a:xfrm>
            <a:off x="6742405" y="829139"/>
            <a:ext cx="4891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アニメーションのツールバーにあるよ！</a:t>
            </a:r>
            <a:endParaRPr kumimoji="1" lang="ja-JP" altLang="en-US" sz="2400" dirty="0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47" name="図 46" descr="ブラック, 記号, 停止, ホワイト が含まれている画像&#10;&#10;自動的に生成された説明">
            <a:extLst>
              <a:ext uri="{FF2B5EF4-FFF2-40B4-BE49-F238E27FC236}">
                <a16:creationId xmlns:a16="http://schemas.microsoft.com/office/drawing/2014/main" id="{5AE57951-3559-429E-8179-AED1F5771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66" y="107348"/>
            <a:ext cx="788852" cy="87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37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 userDrawn="1"/>
        </p:nvPicPr>
        <p:blipFill rotWithShape="1">
          <a:blip r:embed="rId2"/>
          <a:srcRect t="921" r="49777" b="681"/>
          <a:stretch/>
        </p:blipFill>
        <p:spPr>
          <a:xfrm>
            <a:off x="6060622" y="0"/>
            <a:ext cx="6131378" cy="6858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 rotWithShape="1">
          <a:blip r:embed="rId2"/>
          <a:srcRect t="921" r="49777" b="681"/>
          <a:stretch/>
        </p:blipFill>
        <p:spPr>
          <a:xfrm>
            <a:off x="-35378" y="0"/>
            <a:ext cx="6131378" cy="68580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8206" t="921" r="49777" b="681"/>
          <a:stretch/>
        </p:blipFill>
        <p:spPr>
          <a:xfrm>
            <a:off x="5957576" y="-70340"/>
            <a:ext cx="334107" cy="69517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47" y="3647856"/>
            <a:ext cx="3955914" cy="296693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47" y="262485"/>
            <a:ext cx="3970801" cy="297810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6" y="1223873"/>
            <a:ext cx="5306409" cy="397980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B3846DA-1147-465F-B896-BFACF16F377F}"/>
              </a:ext>
            </a:extLst>
          </p:cNvPr>
          <p:cNvSpPr txBox="1"/>
          <p:nvPr userDrawn="1"/>
        </p:nvSpPr>
        <p:spPr>
          <a:xfrm>
            <a:off x="1001791" y="175826"/>
            <a:ext cx="4334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ln w="98425">
                  <a:solidFill>
                    <a:srgbClr val="007577"/>
                  </a:solidFill>
                </a:ln>
                <a:solidFill>
                  <a:srgbClr val="007577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では、作ってみましょう</a:t>
            </a:r>
            <a:endParaRPr kumimoji="1" lang="ja-JP" altLang="en-US" sz="3600" dirty="0">
              <a:ln w="98425">
                <a:solidFill>
                  <a:srgbClr val="007577"/>
                </a:solidFill>
              </a:ln>
              <a:solidFill>
                <a:srgbClr val="007577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AB903BD-75C4-42C8-AAA1-5EFA8B610ABD}"/>
              </a:ext>
            </a:extLst>
          </p:cNvPr>
          <p:cNvSpPr txBox="1"/>
          <p:nvPr userDrawn="1"/>
        </p:nvSpPr>
        <p:spPr>
          <a:xfrm>
            <a:off x="1001790" y="171042"/>
            <a:ext cx="4334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では、作ってみましょう</a:t>
            </a:r>
            <a:endParaRPr kumimoji="1" lang="ja-JP" altLang="en-US" sz="3600" dirty="0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3CF68F-53A6-4E3A-B5BC-19EB31984B42}"/>
              </a:ext>
            </a:extLst>
          </p:cNvPr>
          <p:cNvSpPr txBox="1"/>
          <p:nvPr userDrawn="1"/>
        </p:nvSpPr>
        <p:spPr>
          <a:xfrm>
            <a:off x="449372" y="5863084"/>
            <a:ext cx="34227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アイテムは</a:t>
            </a:r>
          </a:p>
          <a:p>
            <a:r>
              <a:rPr kumimoji="1" lang="ja-JP" altLang="en-US" sz="280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次のページにあります</a:t>
            </a:r>
            <a:endParaRPr kumimoji="1" lang="ja-JP" altLang="en-US" sz="2800" dirty="0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2" name="図 11" descr="ブラック, 記号, 停止, ホワイト が含まれている画像&#10;&#10;自動的に生成された説明">
            <a:extLst>
              <a:ext uri="{FF2B5EF4-FFF2-40B4-BE49-F238E27FC236}">
                <a16:creationId xmlns:a16="http://schemas.microsoft.com/office/drawing/2014/main" id="{386591E7-5E42-43F5-AF32-51F339231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66" y="107348"/>
            <a:ext cx="788852" cy="87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1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5C3A6BA-380B-43FD-8F3B-D6103363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0DC6CC-86CB-480A-A70E-D4077F2B8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54AC77-74E9-4E03-8799-2083A6A46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3B35B-3AE0-4CA2-8BCB-6EF4227A8AB2}" type="datetimeFigureOut">
              <a:rPr kumimoji="1" lang="ja-JP" altLang="en-US" smtClean="0"/>
              <a:t>2020/8/19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F71EB2-2C60-4483-AF59-2C6C7B3DC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4D4530-3160-4DD6-A17A-9A0925C0B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B54B7-68E3-47B3-93C0-D16643806F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739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5C3A6BA-380B-43FD-8F3B-D6103363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0DC6CC-86CB-480A-A70E-D4077F2B8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54AC77-74E9-4E03-8799-2083A6A46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3B35B-3AE0-4CA2-8BCB-6EF4227A8AB2}" type="datetimeFigureOut">
              <a:rPr kumimoji="1" lang="ja-JP" altLang="en-US" smtClean="0"/>
              <a:t>2020/8/19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F71EB2-2C60-4483-AF59-2C6C7B3DC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4D4530-3160-4DD6-A17A-9A0925C0B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B54B7-68E3-47B3-93C0-D16643806F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9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5" r:id="rId2"/>
    <p:sldLayoutId id="2147483700" r:id="rId3"/>
    <p:sldLayoutId id="2147483693" r:id="rId4"/>
    <p:sldLayoutId id="2147483694" r:id="rId5"/>
    <p:sldLayoutId id="214748369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hyperlink" Target="http://latelierfunipo.com/contact/" TargetMode="Externa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9.png"/><Relationship Id="rId7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3.png"/><Relationship Id="rId7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6.pn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" Type="http://schemas.openxmlformats.org/officeDocument/2006/relationships/image" Target="../media/image60.png"/><Relationship Id="rId21" Type="http://schemas.openxmlformats.org/officeDocument/2006/relationships/image" Target="../media/image73.png"/><Relationship Id="rId7" Type="http://schemas.openxmlformats.org/officeDocument/2006/relationships/image" Target="../media/image64.pn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2" Type="http://schemas.openxmlformats.org/officeDocument/2006/relationships/image" Target="../media/image59.png"/><Relationship Id="rId16" Type="http://schemas.openxmlformats.org/officeDocument/2006/relationships/image" Target="../media/image14.png"/><Relationship Id="rId20" Type="http://schemas.openxmlformats.org/officeDocument/2006/relationships/image" Target="../media/image72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12.png"/><Relationship Id="rId24" Type="http://schemas.openxmlformats.org/officeDocument/2006/relationships/image" Target="../media/image76.png"/><Relationship Id="rId5" Type="http://schemas.openxmlformats.org/officeDocument/2006/relationships/image" Target="../media/image62.png"/><Relationship Id="rId15" Type="http://schemas.openxmlformats.org/officeDocument/2006/relationships/image" Target="../media/image68.png"/><Relationship Id="rId23" Type="http://schemas.openxmlformats.org/officeDocument/2006/relationships/image" Target="../media/image75.png"/><Relationship Id="rId28" Type="http://schemas.openxmlformats.org/officeDocument/2006/relationships/slide" Target="slide1.xml"/><Relationship Id="rId10" Type="http://schemas.openxmlformats.org/officeDocument/2006/relationships/image" Target="../media/image11.png"/><Relationship Id="rId19" Type="http://schemas.openxmlformats.org/officeDocument/2006/relationships/image" Target="../media/image71.png"/><Relationship Id="rId4" Type="http://schemas.openxmlformats.org/officeDocument/2006/relationships/image" Target="../media/image61.png"/><Relationship Id="rId9" Type="http://schemas.openxmlformats.org/officeDocument/2006/relationships/image" Target="../media/image10.png"/><Relationship Id="rId14" Type="http://schemas.openxmlformats.org/officeDocument/2006/relationships/image" Target="../media/image67.png"/><Relationship Id="rId22" Type="http://schemas.openxmlformats.org/officeDocument/2006/relationships/image" Target="../media/image74.png"/><Relationship Id="rId27" Type="http://schemas.openxmlformats.org/officeDocument/2006/relationships/image" Target="../media/image79.png"/><Relationship Id="rId30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hlinkClick r:id="rId2" action="ppaction://hlinksldjump"/>
            <a:extLst>
              <a:ext uri="{FF2B5EF4-FFF2-40B4-BE49-F238E27FC236}">
                <a16:creationId xmlns:a16="http://schemas.microsoft.com/office/drawing/2014/main" id="{5DDFE401-4D3E-4A5E-9B27-D2C414593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7176" y="-23043"/>
            <a:ext cx="512108" cy="1499746"/>
          </a:xfrm>
          <a:prstGeom prst="rect">
            <a:avLst/>
          </a:prstGeom>
        </p:spPr>
      </p:pic>
      <p:pic>
        <p:nvPicPr>
          <p:cNvPr id="22" name="図 21">
            <a:hlinkClick r:id="rId4" action="ppaction://hlinksldjump"/>
            <a:extLst>
              <a:ext uri="{FF2B5EF4-FFF2-40B4-BE49-F238E27FC236}">
                <a16:creationId xmlns:a16="http://schemas.microsoft.com/office/drawing/2014/main" id="{F4C2AA89-D815-4C5B-A4F7-0C81801E8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7176" y="1334492"/>
            <a:ext cx="512108" cy="1499746"/>
          </a:xfrm>
          <a:prstGeom prst="rect">
            <a:avLst/>
          </a:prstGeom>
        </p:spPr>
      </p:pic>
      <p:pic>
        <p:nvPicPr>
          <p:cNvPr id="23" name="図 22">
            <a:hlinkClick r:id="rId6" action="ppaction://hlinksldjump"/>
            <a:extLst>
              <a:ext uri="{FF2B5EF4-FFF2-40B4-BE49-F238E27FC236}">
                <a16:creationId xmlns:a16="http://schemas.microsoft.com/office/drawing/2014/main" id="{9B3AD342-8281-4B21-8FA1-7F294C822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67176" y="2716426"/>
            <a:ext cx="512108" cy="1499746"/>
          </a:xfrm>
          <a:prstGeom prst="rect">
            <a:avLst/>
          </a:prstGeom>
        </p:spPr>
      </p:pic>
      <p:pic>
        <p:nvPicPr>
          <p:cNvPr id="24" name="図 23">
            <a:hlinkClick r:id="rId8" action="ppaction://hlinksldjump"/>
            <a:extLst>
              <a:ext uri="{FF2B5EF4-FFF2-40B4-BE49-F238E27FC236}">
                <a16:creationId xmlns:a16="http://schemas.microsoft.com/office/drawing/2014/main" id="{A9751288-6269-4FC2-8200-F56C6B35F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67176" y="4094975"/>
            <a:ext cx="512108" cy="1499746"/>
          </a:xfrm>
          <a:prstGeom prst="rect">
            <a:avLst/>
          </a:prstGeom>
        </p:spPr>
      </p:pic>
      <p:pic>
        <p:nvPicPr>
          <p:cNvPr id="25" name="図 24">
            <a:hlinkClick r:id="rId10" action="ppaction://hlinksldjump"/>
            <a:extLst>
              <a:ext uri="{FF2B5EF4-FFF2-40B4-BE49-F238E27FC236}">
                <a16:creationId xmlns:a16="http://schemas.microsoft.com/office/drawing/2014/main" id="{29DEBA5C-C4F9-4E96-9201-44A27E8F6B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67176" y="5460859"/>
            <a:ext cx="51210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25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図 55">
            <a:hlinkClick r:id="rId2" action="ppaction://hlinksldjump"/>
            <a:extLst>
              <a:ext uri="{FF2B5EF4-FFF2-40B4-BE49-F238E27FC236}">
                <a16:creationId xmlns:a16="http://schemas.microsoft.com/office/drawing/2014/main" id="{05B907DE-69E3-4AE5-B4EF-7A8AE8C64AD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1042" y="240107"/>
            <a:ext cx="499915" cy="506012"/>
          </a:xfrm>
          <a:prstGeom prst="rect">
            <a:avLst/>
          </a:prstGeom>
        </p:spPr>
      </p:pic>
      <p:pic>
        <p:nvPicPr>
          <p:cNvPr id="21" name="図 20">
            <a:hlinkClick r:id="rId5"/>
            <a:extLst>
              <a:ext uri="{FF2B5EF4-FFF2-40B4-BE49-F238E27FC236}">
                <a16:creationId xmlns:a16="http://schemas.microsoft.com/office/drawing/2014/main" id="{B511BA16-C67A-440D-9E3A-DA51169C10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7758"/>
          <a:stretch/>
        </p:blipFill>
        <p:spPr>
          <a:xfrm>
            <a:off x="7467226" y="5728276"/>
            <a:ext cx="1688738" cy="50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3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右下">
            <a:extLst>
              <a:ext uri="{FF2B5EF4-FFF2-40B4-BE49-F238E27FC236}">
                <a16:creationId xmlns:a16="http://schemas.microsoft.com/office/drawing/2014/main" id="{6A9AC97D-93FF-4370-8418-F95B86461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455" y="4115327"/>
            <a:ext cx="3641151" cy="2618889"/>
          </a:xfrm>
          <a:prstGeom prst="rect">
            <a:avLst/>
          </a:prstGeom>
          <a:effectLst>
            <a:outerShdw blurRad="114300" dist="101600" dir="18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44" name="右上">
            <a:extLst>
              <a:ext uri="{FF2B5EF4-FFF2-40B4-BE49-F238E27FC236}">
                <a16:creationId xmlns:a16="http://schemas.microsoft.com/office/drawing/2014/main" id="{FBFBC736-FF30-46AA-8FC5-9A1407FCC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883" y="1252781"/>
            <a:ext cx="3603723" cy="2684079"/>
          </a:xfrm>
          <a:prstGeom prst="rect">
            <a:avLst/>
          </a:prstGeom>
          <a:effectLst>
            <a:outerShdw blurRad="114300" dist="101600" dir="18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43" name="左下">
            <a:extLst>
              <a:ext uri="{FF2B5EF4-FFF2-40B4-BE49-F238E27FC236}">
                <a16:creationId xmlns:a16="http://schemas.microsoft.com/office/drawing/2014/main" id="{BAC2ED4F-C226-4122-8D3D-F153085FF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968" y="4115327"/>
            <a:ext cx="3598883" cy="2626498"/>
          </a:xfrm>
          <a:prstGeom prst="rect">
            <a:avLst/>
          </a:prstGeom>
          <a:effectLst>
            <a:outerShdw blurRad="114300" dist="101600" dir="18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42" name="左上">
            <a:extLst>
              <a:ext uri="{FF2B5EF4-FFF2-40B4-BE49-F238E27FC236}">
                <a16:creationId xmlns:a16="http://schemas.microsoft.com/office/drawing/2014/main" id="{AE18D6BB-36D5-4CE0-A3F7-D08DB002B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68" y="1252781"/>
            <a:ext cx="3641151" cy="2684079"/>
          </a:xfrm>
          <a:prstGeom prst="rect">
            <a:avLst/>
          </a:prstGeom>
          <a:effectLst>
            <a:outerShdw blurRad="114300" dist="101600" dir="18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0" name="左上緑"/>
          <p:cNvSpPr/>
          <p:nvPr/>
        </p:nvSpPr>
        <p:spPr>
          <a:xfrm>
            <a:off x="5187042" y="2035629"/>
            <a:ext cx="533400" cy="533400"/>
          </a:xfrm>
          <a:prstGeom prst="ellipse">
            <a:avLst/>
          </a:prstGeom>
          <a:solidFill>
            <a:srgbClr val="5CD9D6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左下緑"/>
          <p:cNvSpPr/>
          <p:nvPr/>
        </p:nvSpPr>
        <p:spPr>
          <a:xfrm>
            <a:off x="5179537" y="4846758"/>
            <a:ext cx="533400" cy="533400"/>
          </a:xfrm>
          <a:prstGeom prst="ellipse">
            <a:avLst/>
          </a:prstGeom>
          <a:solidFill>
            <a:srgbClr val="5CD9D6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左下ピンク"/>
          <p:cNvSpPr/>
          <p:nvPr/>
        </p:nvSpPr>
        <p:spPr>
          <a:xfrm>
            <a:off x="5179537" y="5494458"/>
            <a:ext cx="533400" cy="533400"/>
          </a:xfrm>
          <a:prstGeom prst="ellipse">
            <a:avLst/>
          </a:prstGeom>
          <a:solidFill>
            <a:srgbClr val="FF66FF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右上緑"/>
          <p:cNvSpPr/>
          <p:nvPr/>
        </p:nvSpPr>
        <p:spPr>
          <a:xfrm>
            <a:off x="6513616" y="2035629"/>
            <a:ext cx="533400" cy="533400"/>
          </a:xfrm>
          <a:prstGeom prst="ellipse">
            <a:avLst/>
          </a:prstGeom>
          <a:solidFill>
            <a:srgbClr val="5CD9D6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上ピンク"/>
          <p:cNvSpPr/>
          <p:nvPr/>
        </p:nvSpPr>
        <p:spPr>
          <a:xfrm>
            <a:off x="6513616" y="2683329"/>
            <a:ext cx="533400" cy="533400"/>
          </a:xfrm>
          <a:prstGeom prst="ellipse">
            <a:avLst/>
          </a:prstGeom>
          <a:solidFill>
            <a:srgbClr val="FF66FF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右下緑"/>
          <p:cNvSpPr/>
          <p:nvPr/>
        </p:nvSpPr>
        <p:spPr>
          <a:xfrm>
            <a:off x="6513616" y="4846758"/>
            <a:ext cx="533400" cy="533400"/>
          </a:xfrm>
          <a:prstGeom prst="ellipse">
            <a:avLst/>
          </a:prstGeom>
          <a:solidFill>
            <a:srgbClr val="5CD9D6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右下ピンク"/>
          <p:cNvSpPr/>
          <p:nvPr/>
        </p:nvSpPr>
        <p:spPr>
          <a:xfrm>
            <a:off x="6513616" y="5494458"/>
            <a:ext cx="533400" cy="533400"/>
          </a:xfrm>
          <a:prstGeom prst="ellipse">
            <a:avLst/>
          </a:prstGeom>
          <a:solidFill>
            <a:srgbClr val="FF66FF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左上ピンク"/>
          <p:cNvSpPr/>
          <p:nvPr/>
        </p:nvSpPr>
        <p:spPr>
          <a:xfrm>
            <a:off x="5196896" y="2683329"/>
            <a:ext cx="533400" cy="533400"/>
          </a:xfrm>
          <a:prstGeom prst="ellipse">
            <a:avLst/>
          </a:prstGeom>
          <a:solidFill>
            <a:srgbClr val="FF66FF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0" name="図 19">
            <a:hlinkClick r:id="rId6" action="ppaction://hlinksldjump"/>
            <a:extLst>
              <a:ext uri="{FF2B5EF4-FFF2-40B4-BE49-F238E27FC236}">
                <a16:creationId xmlns:a16="http://schemas.microsoft.com/office/drawing/2014/main" id="{BA37F006-1C5E-44FD-B669-C19CC672C37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1042" y="240107"/>
            <a:ext cx="499915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93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右下">
            <a:extLst>
              <a:ext uri="{FF2B5EF4-FFF2-40B4-BE49-F238E27FC236}">
                <a16:creationId xmlns:a16="http://schemas.microsoft.com/office/drawing/2014/main" id="{CFEB935F-8A6B-4BC4-96D4-440991584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244" y="4105398"/>
            <a:ext cx="3600000" cy="2589292"/>
          </a:xfrm>
          <a:prstGeom prst="rect">
            <a:avLst/>
          </a:prstGeom>
          <a:effectLst>
            <a:outerShdw blurRad="114300" dist="101600" dir="18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47" name="右上">
            <a:extLst>
              <a:ext uri="{FF2B5EF4-FFF2-40B4-BE49-F238E27FC236}">
                <a16:creationId xmlns:a16="http://schemas.microsoft.com/office/drawing/2014/main" id="{822A6858-61E4-4137-82D4-E285BD151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244" y="1236700"/>
            <a:ext cx="3600000" cy="2681306"/>
          </a:xfrm>
          <a:prstGeom prst="rect">
            <a:avLst/>
          </a:prstGeom>
          <a:effectLst>
            <a:outerShdw blurRad="114300" dist="101600" dir="18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46" name="左下">
            <a:extLst>
              <a:ext uri="{FF2B5EF4-FFF2-40B4-BE49-F238E27FC236}">
                <a16:creationId xmlns:a16="http://schemas.microsoft.com/office/drawing/2014/main" id="{92C3BD0B-521D-4D26-B7B5-1290C5F1E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851" y="4067377"/>
            <a:ext cx="3600000" cy="2627313"/>
          </a:xfrm>
          <a:prstGeom prst="rect">
            <a:avLst/>
          </a:prstGeom>
          <a:effectLst>
            <a:outerShdw blurRad="114300" dist="101600" dir="18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45" name="左上">
            <a:extLst>
              <a:ext uri="{FF2B5EF4-FFF2-40B4-BE49-F238E27FC236}">
                <a16:creationId xmlns:a16="http://schemas.microsoft.com/office/drawing/2014/main" id="{4239D510-4B44-456B-9D32-1AA901E8B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119" y="1235981"/>
            <a:ext cx="3600000" cy="2653744"/>
          </a:xfrm>
          <a:prstGeom prst="rect">
            <a:avLst/>
          </a:prstGeom>
          <a:effectLst>
            <a:outerShdw blurRad="114300" dist="101600" dir="18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0" name="左上緑"/>
          <p:cNvSpPr/>
          <p:nvPr/>
        </p:nvSpPr>
        <p:spPr>
          <a:xfrm>
            <a:off x="5187042" y="2035629"/>
            <a:ext cx="533400" cy="533400"/>
          </a:xfrm>
          <a:prstGeom prst="ellipse">
            <a:avLst/>
          </a:prstGeom>
          <a:solidFill>
            <a:srgbClr val="5CD9D6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左下緑"/>
          <p:cNvSpPr/>
          <p:nvPr/>
        </p:nvSpPr>
        <p:spPr>
          <a:xfrm>
            <a:off x="5179537" y="4809055"/>
            <a:ext cx="533400" cy="533400"/>
          </a:xfrm>
          <a:prstGeom prst="ellipse">
            <a:avLst/>
          </a:prstGeom>
          <a:solidFill>
            <a:srgbClr val="5CD9D6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左下ピンク"/>
          <p:cNvSpPr/>
          <p:nvPr/>
        </p:nvSpPr>
        <p:spPr>
          <a:xfrm>
            <a:off x="5179537" y="5456755"/>
            <a:ext cx="533400" cy="533400"/>
          </a:xfrm>
          <a:prstGeom prst="ellipse">
            <a:avLst/>
          </a:prstGeom>
          <a:solidFill>
            <a:srgbClr val="FF66FF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右上緑"/>
          <p:cNvSpPr/>
          <p:nvPr/>
        </p:nvSpPr>
        <p:spPr>
          <a:xfrm>
            <a:off x="6513616" y="2035629"/>
            <a:ext cx="533400" cy="533400"/>
          </a:xfrm>
          <a:prstGeom prst="ellipse">
            <a:avLst/>
          </a:prstGeom>
          <a:solidFill>
            <a:srgbClr val="5CD9D6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上ピンク"/>
          <p:cNvSpPr/>
          <p:nvPr/>
        </p:nvSpPr>
        <p:spPr>
          <a:xfrm>
            <a:off x="6513616" y="2683329"/>
            <a:ext cx="533400" cy="533400"/>
          </a:xfrm>
          <a:prstGeom prst="ellipse">
            <a:avLst/>
          </a:prstGeom>
          <a:solidFill>
            <a:srgbClr val="FF66FF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右下緑"/>
          <p:cNvSpPr/>
          <p:nvPr/>
        </p:nvSpPr>
        <p:spPr>
          <a:xfrm>
            <a:off x="6513616" y="4809055"/>
            <a:ext cx="533400" cy="533400"/>
          </a:xfrm>
          <a:prstGeom prst="ellipse">
            <a:avLst/>
          </a:prstGeom>
          <a:solidFill>
            <a:srgbClr val="5CD9D6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右下ピンク"/>
          <p:cNvSpPr/>
          <p:nvPr/>
        </p:nvSpPr>
        <p:spPr>
          <a:xfrm>
            <a:off x="6513616" y="5456755"/>
            <a:ext cx="533400" cy="533400"/>
          </a:xfrm>
          <a:prstGeom prst="ellipse">
            <a:avLst/>
          </a:prstGeom>
          <a:solidFill>
            <a:srgbClr val="FF66FF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左上ピンク"/>
          <p:cNvSpPr/>
          <p:nvPr/>
        </p:nvSpPr>
        <p:spPr>
          <a:xfrm>
            <a:off x="5196896" y="2683329"/>
            <a:ext cx="533400" cy="533400"/>
          </a:xfrm>
          <a:prstGeom prst="ellipse">
            <a:avLst/>
          </a:prstGeom>
          <a:solidFill>
            <a:srgbClr val="FF66FF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0" name="図 19">
            <a:hlinkClick r:id="rId6" action="ppaction://hlinksldjump"/>
            <a:extLst>
              <a:ext uri="{FF2B5EF4-FFF2-40B4-BE49-F238E27FC236}">
                <a16:creationId xmlns:a16="http://schemas.microsoft.com/office/drawing/2014/main" id="{DAC21508-FB3D-45CD-8F8B-1B57D844ACA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1042" y="240107"/>
            <a:ext cx="499915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61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左下緑">
            <a:extLst>
              <a:ext uri="{FF2B5EF4-FFF2-40B4-BE49-F238E27FC236}">
                <a16:creationId xmlns:a16="http://schemas.microsoft.com/office/drawing/2014/main" id="{6152F97D-9EA4-4339-B1AC-1D6615721ABB}"/>
              </a:ext>
            </a:extLst>
          </p:cNvPr>
          <p:cNvSpPr/>
          <p:nvPr/>
        </p:nvSpPr>
        <p:spPr>
          <a:xfrm>
            <a:off x="2356704" y="5403351"/>
            <a:ext cx="533400" cy="533400"/>
          </a:xfrm>
          <a:prstGeom prst="ellipse">
            <a:avLst/>
          </a:prstGeom>
          <a:solidFill>
            <a:srgbClr val="5CD9D6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左下ピンク">
            <a:extLst>
              <a:ext uri="{FF2B5EF4-FFF2-40B4-BE49-F238E27FC236}">
                <a16:creationId xmlns:a16="http://schemas.microsoft.com/office/drawing/2014/main" id="{EB258261-3E2C-4CAC-BE8D-45B7703A727E}"/>
              </a:ext>
            </a:extLst>
          </p:cNvPr>
          <p:cNvSpPr/>
          <p:nvPr/>
        </p:nvSpPr>
        <p:spPr>
          <a:xfrm>
            <a:off x="3038671" y="5403351"/>
            <a:ext cx="533400" cy="533400"/>
          </a:xfrm>
          <a:prstGeom prst="ellipse">
            <a:avLst/>
          </a:prstGeom>
          <a:solidFill>
            <a:srgbClr val="FF66FF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右下緑">
            <a:extLst>
              <a:ext uri="{FF2B5EF4-FFF2-40B4-BE49-F238E27FC236}">
                <a16:creationId xmlns:a16="http://schemas.microsoft.com/office/drawing/2014/main" id="{1B426924-99F5-43ED-84BF-1324D73C1620}"/>
              </a:ext>
            </a:extLst>
          </p:cNvPr>
          <p:cNvSpPr/>
          <p:nvPr/>
        </p:nvSpPr>
        <p:spPr>
          <a:xfrm>
            <a:off x="6470710" y="4658221"/>
            <a:ext cx="533400" cy="533400"/>
          </a:xfrm>
          <a:prstGeom prst="ellipse">
            <a:avLst/>
          </a:prstGeom>
          <a:solidFill>
            <a:srgbClr val="5CD9D6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下ピンク">
            <a:extLst>
              <a:ext uri="{FF2B5EF4-FFF2-40B4-BE49-F238E27FC236}">
                <a16:creationId xmlns:a16="http://schemas.microsoft.com/office/drawing/2014/main" id="{EC6148A3-BB14-4871-97D7-308DEB743F1A}"/>
              </a:ext>
            </a:extLst>
          </p:cNvPr>
          <p:cNvSpPr/>
          <p:nvPr/>
        </p:nvSpPr>
        <p:spPr>
          <a:xfrm>
            <a:off x="6470710" y="5305921"/>
            <a:ext cx="533400" cy="533400"/>
          </a:xfrm>
          <a:prstGeom prst="ellipse">
            <a:avLst/>
          </a:prstGeom>
          <a:solidFill>
            <a:srgbClr val="FF66FF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右上緑">
            <a:extLst>
              <a:ext uri="{FF2B5EF4-FFF2-40B4-BE49-F238E27FC236}">
                <a16:creationId xmlns:a16="http://schemas.microsoft.com/office/drawing/2014/main" id="{6152F97D-9EA4-4339-B1AC-1D6615721ABB}"/>
              </a:ext>
            </a:extLst>
          </p:cNvPr>
          <p:cNvSpPr/>
          <p:nvPr/>
        </p:nvSpPr>
        <p:spPr>
          <a:xfrm>
            <a:off x="6475983" y="1195573"/>
            <a:ext cx="533400" cy="533400"/>
          </a:xfrm>
          <a:prstGeom prst="ellipse">
            <a:avLst/>
          </a:prstGeom>
          <a:solidFill>
            <a:srgbClr val="5CD9D6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上ピンク">
            <a:extLst>
              <a:ext uri="{FF2B5EF4-FFF2-40B4-BE49-F238E27FC236}">
                <a16:creationId xmlns:a16="http://schemas.microsoft.com/office/drawing/2014/main" id="{EB258261-3E2C-4CAC-BE8D-45B7703A727E}"/>
              </a:ext>
            </a:extLst>
          </p:cNvPr>
          <p:cNvSpPr/>
          <p:nvPr/>
        </p:nvSpPr>
        <p:spPr>
          <a:xfrm>
            <a:off x="6475983" y="1843273"/>
            <a:ext cx="533400" cy="533400"/>
          </a:xfrm>
          <a:prstGeom prst="ellipse">
            <a:avLst/>
          </a:prstGeom>
          <a:solidFill>
            <a:srgbClr val="FF66FF"/>
          </a:solidFill>
          <a:ln>
            <a:noFill/>
          </a:ln>
          <a:scene3d>
            <a:camera prst="orthographicFront"/>
            <a:lightRig rig="threePt" dir="t"/>
          </a:scene3d>
          <a:sp3d>
            <a:bevelT w="952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左下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0" y="1056892"/>
            <a:ext cx="5547261" cy="4214585"/>
          </a:xfrm>
          <a:prstGeom prst="rect">
            <a:avLst/>
          </a:prstGeom>
          <a:effectLst>
            <a:outerShdw blurRad="114300" dist="101600" dir="18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7" name="右下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363" y="3627226"/>
            <a:ext cx="4212701" cy="2994140"/>
          </a:xfrm>
          <a:prstGeom prst="rect">
            <a:avLst/>
          </a:prstGeom>
          <a:effectLst>
            <a:outerShdw blurRad="114300" dist="101600" dir="18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5" name="図 14">
            <a:hlinkClick r:id="rId4" action="ppaction://hlinksldjump"/>
            <a:extLst>
              <a:ext uri="{FF2B5EF4-FFF2-40B4-BE49-F238E27FC236}">
                <a16:creationId xmlns:a16="http://schemas.microsoft.com/office/drawing/2014/main" id="{A71BF035-C671-42C3-A6B0-EE1CB0F1734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1042" y="240107"/>
            <a:ext cx="499915" cy="506012"/>
          </a:xfrm>
          <a:prstGeom prst="rect">
            <a:avLst/>
          </a:prstGeom>
        </p:spPr>
      </p:pic>
      <p:pic>
        <p:nvPicPr>
          <p:cNvPr id="4" name="右上">
            <a:extLst>
              <a:ext uri="{FF2B5EF4-FFF2-40B4-BE49-F238E27FC236}">
                <a16:creationId xmlns:a16="http://schemas.microsoft.com/office/drawing/2014/main" id="{B11C6A06-4D8B-4308-9AAA-8E2AA43313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9363" y="200799"/>
            <a:ext cx="4115157" cy="3029975"/>
          </a:xfrm>
          <a:prstGeom prst="rect">
            <a:avLst/>
          </a:prstGeom>
          <a:effectLst>
            <a:outerShdw blurRad="114300" dist="101600" dir="1800000" algn="tl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727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1DC8985-10ED-4098-AE78-75784ADFB4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6047" y="873574"/>
            <a:ext cx="931612" cy="125259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32485F2-FB30-4D15-8869-2FA9741832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4110" y="883744"/>
            <a:ext cx="963888" cy="120160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B7BF117-3CA9-4C15-BEB6-ACF3FF9C99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2774" y="2479393"/>
            <a:ext cx="953207" cy="1214397"/>
          </a:xfrm>
          <a:prstGeom prst="rect">
            <a:avLst/>
          </a:prstGeom>
        </p:spPr>
      </p:pic>
      <p:pic>
        <p:nvPicPr>
          <p:cNvPr id="5" name="図 4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97D22AD0-51A2-4437-BFC5-B69D942AF4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5926" y="864509"/>
            <a:ext cx="820109" cy="125899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ADDDC6B-740E-4032-B5E1-53F369CA9C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7857" y="849615"/>
            <a:ext cx="949640" cy="139728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5A26CAF-FB5E-4728-B2AD-45B0A93851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0441" y="2428200"/>
            <a:ext cx="877875" cy="1316781"/>
          </a:xfrm>
          <a:prstGeom prst="rect">
            <a:avLst/>
          </a:prstGeom>
        </p:spPr>
      </p:pic>
      <p:pic>
        <p:nvPicPr>
          <p:cNvPr id="8" name="図 7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0303D74B-5F2F-4E90-BF5B-81C848BBAA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5486" y="2449559"/>
            <a:ext cx="839221" cy="128889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AFA7088-2A9A-455E-A47A-92ED1DE16B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73638">
            <a:off x="556010" y="855638"/>
            <a:ext cx="963380" cy="1404826"/>
          </a:xfrm>
          <a:prstGeom prst="rect">
            <a:avLst/>
          </a:prstGeom>
        </p:spPr>
      </p:pic>
      <p:pic>
        <p:nvPicPr>
          <p:cNvPr id="10" name="図 9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C5B44D00-4CB4-4AC5-B373-A0A5B75AEB4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17" y="2426924"/>
            <a:ext cx="828602" cy="133891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B9C29A3-865C-4665-8915-AF8CE491D88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87965" y="2410261"/>
            <a:ext cx="1106709" cy="123433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E822914-197B-4004-A863-184118E3BEB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568" y="4016000"/>
            <a:ext cx="1165778" cy="116537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904E52C-D8AE-4C0D-B2B9-EBF10A76D4B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66652">
            <a:off x="1994432" y="4025101"/>
            <a:ext cx="1149821" cy="1044657"/>
          </a:xfrm>
          <a:prstGeom prst="rect">
            <a:avLst/>
          </a:prstGeom>
        </p:spPr>
      </p:pic>
      <p:pic>
        <p:nvPicPr>
          <p:cNvPr id="14" name="図 13" descr="時計, 記号 が含まれている画像&#10;&#10;自動的に生成された説明">
            <a:extLst>
              <a:ext uri="{FF2B5EF4-FFF2-40B4-BE49-F238E27FC236}">
                <a16:creationId xmlns:a16="http://schemas.microsoft.com/office/drawing/2014/main" id="{FF13EEE4-2E42-4D58-A458-344F56E0F7E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42575">
            <a:off x="3315014" y="3920499"/>
            <a:ext cx="1182480" cy="1121775"/>
          </a:xfrm>
          <a:prstGeom prst="rect">
            <a:avLst/>
          </a:prstGeom>
        </p:spPr>
      </p:pic>
      <p:pic>
        <p:nvPicPr>
          <p:cNvPr id="15" name="図 14" descr="建物, テーブル, 部屋 が含まれている画像&#10;&#10;自動的に生成された説明">
            <a:extLst>
              <a:ext uri="{FF2B5EF4-FFF2-40B4-BE49-F238E27FC236}">
                <a16:creationId xmlns:a16="http://schemas.microsoft.com/office/drawing/2014/main" id="{7AE81B0F-2AA4-498B-8CD4-4FFEDC7BA4D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9065" y="5431535"/>
            <a:ext cx="1591450" cy="1089987"/>
          </a:xfrm>
          <a:prstGeom prst="rect">
            <a:avLst/>
          </a:prstGeom>
        </p:spPr>
      </p:pic>
      <p:pic>
        <p:nvPicPr>
          <p:cNvPr id="16" name="図 15" descr="時計, イエロー が含まれている画像&#10;&#10;自動的に生成された説明">
            <a:extLst>
              <a:ext uri="{FF2B5EF4-FFF2-40B4-BE49-F238E27FC236}">
                <a16:creationId xmlns:a16="http://schemas.microsoft.com/office/drawing/2014/main" id="{B3D0D32C-6734-407E-8565-891127D810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720" y="5431535"/>
            <a:ext cx="1469821" cy="132821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8EA4467-D40F-40E9-8E48-F4128F5EB03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5609" y="275301"/>
            <a:ext cx="1389569" cy="988400"/>
          </a:xfrm>
          <a:prstGeom prst="rect">
            <a:avLst/>
          </a:prstGeom>
        </p:spPr>
      </p:pic>
      <p:pic>
        <p:nvPicPr>
          <p:cNvPr id="18" name="図 17" descr="建物, レンガ, オレンジ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B168EB49-7E13-45D1-BFBA-7234F55173F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3361" y="2401915"/>
            <a:ext cx="1677852" cy="943792"/>
          </a:xfrm>
          <a:prstGeom prst="rect">
            <a:avLst/>
          </a:prstGeom>
        </p:spPr>
      </p:pic>
      <p:pic>
        <p:nvPicPr>
          <p:cNvPr id="19" name="図 18" descr="時計, 屋外, タワー, 大きい が含まれている画像&#10;&#10;自動的に生成された説明">
            <a:extLst>
              <a:ext uri="{FF2B5EF4-FFF2-40B4-BE49-F238E27FC236}">
                <a16:creationId xmlns:a16="http://schemas.microsoft.com/office/drawing/2014/main" id="{10B129BF-96A6-4916-B39D-B3D10458E46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2957" y="5007003"/>
            <a:ext cx="1469821" cy="169464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4" t="12533" r="30020" b="11839"/>
          <a:stretch/>
        </p:blipFill>
        <p:spPr>
          <a:xfrm>
            <a:off x="6509071" y="2112050"/>
            <a:ext cx="1363855" cy="131695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3" r="7988" b="2323"/>
          <a:stretch/>
        </p:blipFill>
        <p:spPr>
          <a:xfrm>
            <a:off x="10182540" y="275301"/>
            <a:ext cx="1384939" cy="1704632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71" y="2401915"/>
            <a:ext cx="1685850" cy="94829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1" t="7396" b="7989"/>
          <a:stretch/>
        </p:blipFill>
        <p:spPr>
          <a:xfrm>
            <a:off x="4718760" y="3827609"/>
            <a:ext cx="1160495" cy="1086487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3" r="20204"/>
          <a:stretch/>
        </p:blipFill>
        <p:spPr>
          <a:xfrm>
            <a:off x="8495331" y="275301"/>
            <a:ext cx="1172730" cy="1397503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AA42922D-E3F0-4CEA-BA02-69F940812AE6}"/>
              </a:ext>
            </a:extLst>
          </p:cNvPr>
          <p:cNvSpPr/>
          <p:nvPr/>
        </p:nvSpPr>
        <p:spPr>
          <a:xfrm>
            <a:off x="6678099" y="5635911"/>
            <a:ext cx="2170694" cy="865397"/>
          </a:xfrm>
          <a:prstGeom prst="rect">
            <a:avLst/>
          </a:prstGeom>
          <a:blipFill>
            <a:blip r:embed="rId2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■</a:t>
            </a:r>
          </a:p>
        </p:txBody>
      </p:sp>
      <p:sp>
        <p:nvSpPr>
          <p:cNvPr id="33" name="四角形: 角を丸くする 23">
            <a:extLst>
              <a:ext uri="{FF2B5EF4-FFF2-40B4-BE49-F238E27FC236}">
                <a16:creationId xmlns:a16="http://schemas.microsoft.com/office/drawing/2014/main" id="{45F73585-625B-45BE-BFE2-016F43B4ED56}"/>
              </a:ext>
            </a:extLst>
          </p:cNvPr>
          <p:cNvSpPr/>
          <p:nvPr/>
        </p:nvSpPr>
        <p:spPr>
          <a:xfrm>
            <a:off x="6678099" y="4105919"/>
            <a:ext cx="2196506" cy="909842"/>
          </a:xfrm>
          <a:prstGeom prst="roundRect">
            <a:avLst>
              <a:gd name="adj" fmla="val 10748"/>
            </a:avLst>
          </a:prstGeom>
          <a:blipFill>
            <a:blip r:embed="rId2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■</a:t>
            </a:r>
          </a:p>
        </p:txBody>
      </p:sp>
      <p:grpSp>
        <p:nvGrpSpPr>
          <p:cNvPr id="34" name="グループ化 33"/>
          <p:cNvGrpSpPr/>
          <p:nvPr/>
        </p:nvGrpSpPr>
        <p:grpSpPr>
          <a:xfrm>
            <a:off x="9402085" y="5523665"/>
            <a:ext cx="2481888" cy="1070685"/>
            <a:chOff x="6717322" y="4654062"/>
            <a:chExt cx="3059724" cy="1564012"/>
          </a:xfrm>
        </p:grpSpPr>
        <p:pic>
          <p:nvPicPr>
            <p:cNvPr id="35" name="Picture 4" descr="http://latelierfunipo.com/wp-content/uploads/2017/08/20170817_141400626_iOS.png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" t="27572" b="25681"/>
            <a:stretch/>
          </p:blipFill>
          <p:spPr bwMode="auto">
            <a:xfrm>
              <a:off x="6717322" y="4654062"/>
              <a:ext cx="3059724" cy="1564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フリーフォーム 35"/>
            <p:cNvSpPr/>
            <p:nvPr/>
          </p:nvSpPr>
          <p:spPr>
            <a:xfrm>
              <a:off x="6826322" y="4765023"/>
              <a:ext cx="2939001" cy="1347577"/>
            </a:xfrm>
            <a:custGeom>
              <a:avLst/>
              <a:gdLst>
                <a:gd name="connsiteX0" fmla="*/ 0 w 4489938"/>
                <a:gd name="connsiteY0" fmla="*/ 0 h 2062277"/>
                <a:gd name="connsiteX1" fmla="*/ 3818231 w 4489938"/>
                <a:gd name="connsiteY1" fmla="*/ 0 h 2062277"/>
                <a:gd name="connsiteX2" fmla="*/ 3818231 w 4489938"/>
                <a:gd name="connsiteY2" fmla="*/ 862303 h 2062277"/>
                <a:gd name="connsiteX3" fmla="*/ 4489938 w 4489938"/>
                <a:gd name="connsiteY3" fmla="*/ 1064377 h 2062277"/>
                <a:gd name="connsiteX4" fmla="*/ 3818231 w 4489938"/>
                <a:gd name="connsiteY4" fmla="*/ 1266452 h 2062277"/>
                <a:gd name="connsiteX5" fmla="*/ 3818231 w 4489938"/>
                <a:gd name="connsiteY5" fmla="*/ 2062277 h 2062277"/>
                <a:gd name="connsiteX6" fmla="*/ 0 w 4489938"/>
                <a:gd name="connsiteY6" fmla="*/ 2062277 h 206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9938" h="2062277">
                  <a:moveTo>
                    <a:pt x="0" y="0"/>
                  </a:moveTo>
                  <a:lnTo>
                    <a:pt x="3818231" y="0"/>
                  </a:lnTo>
                  <a:lnTo>
                    <a:pt x="3818231" y="862303"/>
                  </a:lnTo>
                  <a:lnTo>
                    <a:pt x="4489938" y="1064377"/>
                  </a:lnTo>
                  <a:lnTo>
                    <a:pt x="3818231" y="1266452"/>
                  </a:lnTo>
                  <a:lnTo>
                    <a:pt x="3818231" y="2062277"/>
                  </a:lnTo>
                  <a:lnTo>
                    <a:pt x="0" y="206227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400" dirty="0">
                  <a:solidFill>
                    <a:schemeClr val="tx1"/>
                  </a:solidFill>
                </a:rPr>
                <a:t>■</a:t>
              </a:r>
            </a:p>
          </p:txBody>
        </p:sp>
      </p:grpSp>
      <p:pic>
        <p:nvPicPr>
          <p:cNvPr id="38" name="図 37">
            <a:hlinkClick r:id="rId28" action="ppaction://hlinksldjump"/>
            <a:extLst>
              <a:ext uri="{FF2B5EF4-FFF2-40B4-BE49-F238E27FC236}">
                <a16:creationId xmlns:a16="http://schemas.microsoft.com/office/drawing/2014/main" id="{14A3FD0E-3D4C-4995-87D5-AFAA57D37D16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1042" y="240107"/>
            <a:ext cx="499915" cy="506012"/>
          </a:xfrm>
          <a:prstGeom prst="rect">
            <a:avLst/>
          </a:prstGeom>
        </p:spPr>
      </p:pic>
      <p:sp>
        <p:nvSpPr>
          <p:cNvPr id="37" name="吹き出し: 円形 36">
            <a:extLst>
              <a:ext uri="{FF2B5EF4-FFF2-40B4-BE49-F238E27FC236}">
                <a16:creationId xmlns:a16="http://schemas.microsoft.com/office/drawing/2014/main" id="{B3326599-AC77-41F5-96B3-BBBCDA6DA9B0}"/>
              </a:ext>
            </a:extLst>
          </p:cNvPr>
          <p:cNvSpPr/>
          <p:nvPr/>
        </p:nvSpPr>
        <p:spPr>
          <a:xfrm>
            <a:off x="9800104" y="3827609"/>
            <a:ext cx="1685849" cy="1386229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 w="6350"/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■</a:t>
            </a:r>
            <a:endParaRPr kumimoji="1" lang="ja-JP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90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397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デザインの設定">
  <a:themeElements>
    <a:clrScheme name="ユーザー定義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dirty="0">
            <a:solidFill>
              <a:schemeClr val="bg1"/>
            </a:solidFill>
            <a:latin typeface="メイリオ" panose="020B0604030504040204" pitchFamily="50" charset="-128"/>
            <a:ea typeface="メイリオ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ユーザー定義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dirty="0">
            <a:solidFill>
              <a:schemeClr val="bg1"/>
            </a:solidFill>
            <a:latin typeface="メイリオ" panose="020B0604030504040204" pitchFamily="50" charset="-128"/>
            <a:ea typeface="メイリオ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5290</TotalTime>
  <Words>15</Words>
  <Application>Microsoft Office PowerPoint</Application>
  <PresentationFormat>ワイド画面</PresentationFormat>
  <Paragraphs>15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7</vt:i4>
      </vt:variant>
    </vt:vector>
  </HeadingPairs>
  <TitlesOfParts>
    <vt:vector size="15" baseType="lpstr">
      <vt:lpstr>Microsoft YaHei</vt:lpstr>
      <vt:lpstr>UD デジタル 教科書体 NK-R</vt:lpstr>
      <vt:lpstr>メイリオ</vt:lpstr>
      <vt:lpstr>游ゴシック</vt:lpstr>
      <vt:lpstr>游ゴシック Light</vt:lpstr>
      <vt:lpstr>Arial</vt:lpstr>
      <vt:lpstr>1_デザインの設定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稲葉通太</dc:creator>
  <cp:lastModifiedBy>SekiguchiAsaka</cp:lastModifiedBy>
  <cp:revision>216</cp:revision>
  <dcterms:created xsi:type="dcterms:W3CDTF">2020-05-06T02:01:12Z</dcterms:created>
  <dcterms:modified xsi:type="dcterms:W3CDTF">2020-08-19T10:44:06Z</dcterms:modified>
</cp:coreProperties>
</file>